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78" r:id="rId5"/>
    <p:sldId id="256" r:id="rId6"/>
    <p:sldId id="274" r:id="rId7"/>
    <p:sldId id="381" r:id="rId8"/>
    <p:sldId id="265" r:id="rId9"/>
    <p:sldId id="266" r:id="rId10"/>
    <p:sldId id="277" r:id="rId11"/>
    <p:sldId id="267" r:id="rId12"/>
    <p:sldId id="268" r:id="rId13"/>
    <p:sldId id="269" r:id="rId14"/>
    <p:sldId id="275" r:id="rId15"/>
    <p:sldId id="270" r:id="rId16"/>
    <p:sldId id="271" r:id="rId17"/>
    <p:sldId id="272" r:id="rId18"/>
    <p:sldId id="384" r:id="rId19"/>
    <p:sldId id="38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A5"/>
    <a:srgbClr val="0077C0"/>
    <a:srgbClr val="A1C5DB"/>
    <a:srgbClr val="67A1C5"/>
    <a:srgbClr val="3A7599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4519" autoAdjust="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34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erbish Tsendsuren" userId="S::tsendsuren@un.org::01ac52e2-acaa-4e6f-bbf6-c264e303a0e6" providerId="AD" clId="Web-{B6130803-39D8-41F6-D964-8F9E0C4D34EA}"/>
    <pc:docChg chg="modSld">
      <pc:chgData name="Terbish Tsendsuren" userId="S::tsendsuren@un.org::01ac52e2-acaa-4e6f-bbf6-c264e303a0e6" providerId="AD" clId="Web-{B6130803-39D8-41F6-D964-8F9E0C4D34EA}" dt="2024-10-17T21:51:01.734" v="40"/>
      <pc:docMkLst>
        <pc:docMk/>
      </pc:docMkLst>
      <pc:sldChg chg="addSp delSp modSp">
        <pc:chgData name="Terbish Tsendsuren" userId="S::tsendsuren@un.org::01ac52e2-acaa-4e6f-bbf6-c264e303a0e6" providerId="AD" clId="Web-{B6130803-39D8-41F6-D964-8F9E0C4D34EA}" dt="2024-10-17T21:51:01.734" v="40"/>
        <pc:sldMkLst>
          <pc:docMk/>
          <pc:sldMk cId="172835963" sldId="381"/>
        </pc:sldMkLst>
      </pc:sldChg>
    </pc:docChg>
  </pc:docChgLst>
  <pc:docChgLst>
    <pc:chgData name="Lotta Hagman" userId="d6416cb5-e18c-4783-84b1-dc0e5cd678ba" providerId="ADAL" clId="{D693DCB3-5DC6-4F23-B60F-843BE524E170}"/>
    <pc:docChg chg="undo custSel modSld">
      <pc:chgData name="Lotta Hagman" userId="d6416cb5-e18c-4783-84b1-dc0e5cd678ba" providerId="ADAL" clId="{D693DCB3-5DC6-4F23-B60F-843BE524E170}" dt="2024-10-08T16:29:26.419" v="85" actId="20577"/>
      <pc:docMkLst>
        <pc:docMk/>
      </pc:docMkLst>
      <pc:sldChg chg="modSp mod">
        <pc:chgData name="Lotta Hagman" userId="d6416cb5-e18c-4783-84b1-dc0e5cd678ba" providerId="ADAL" clId="{D693DCB3-5DC6-4F23-B60F-843BE524E170}" dt="2024-10-04T12:26:51.532" v="5" actId="20577"/>
        <pc:sldMkLst>
          <pc:docMk/>
          <pc:sldMk cId="3602001134" sldId="271"/>
        </pc:sldMkLst>
      </pc:sldChg>
      <pc:sldChg chg="modSp mod">
        <pc:chgData name="Lotta Hagman" userId="d6416cb5-e18c-4783-84b1-dc0e5cd678ba" providerId="ADAL" clId="{D693DCB3-5DC6-4F23-B60F-843BE524E170}" dt="2024-10-08T16:29:26.419" v="85" actId="20577"/>
        <pc:sldMkLst>
          <pc:docMk/>
          <pc:sldMk cId="3662619226" sldId="272"/>
        </pc:sldMkLst>
      </pc:sldChg>
      <pc:sldChg chg="modSp mod">
        <pc:chgData name="Lotta Hagman" userId="d6416cb5-e18c-4783-84b1-dc0e5cd678ba" providerId="ADAL" clId="{D693DCB3-5DC6-4F23-B60F-843BE524E170}" dt="2024-10-04T12:23:13.038" v="0"/>
        <pc:sldMkLst>
          <pc:docMk/>
          <pc:sldMk cId="1639283440" sldId="275"/>
        </pc:sldMkLst>
      </pc:sldChg>
      <pc:sldChg chg="modSp mod">
        <pc:chgData name="Lotta Hagman" userId="d6416cb5-e18c-4783-84b1-dc0e5cd678ba" providerId="ADAL" clId="{D693DCB3-5DC6-4F23-B60F-843BE524E170}" dt="2024-10-08T16:25:32.292" v="49" actId="20577"/>
        <pc:sldMkLst>
          <pc:docMk/>
          <pc:sldMk cId="261990995" sldId="277"/>
        </pc:sldMkLst>
      </pc:sldChg>
    </pc:docChg>
  </pc:docChgLst>
  <pc:docChgLst>
    <pc:chgData name="Terbish Tsendsuren" userId="S::tsendsuren@un.org::01ac52e2-acaa-4e6f-bbf6-c264e303a0e6" providerId="AD" clId="Web-{C6774B6E-95C9-B4B5-06F9-317141861E84}"/>
    <pc:docChg chg="modSld">
      <pc:chgData name="Terbish Tsendsuren" userId="S::tsendsuren@un.org::01ac52e2-acaa-4e6f-bbf6-c264e303a0e6" providerId="AD" clId="Web-{C6774B6E-95C9-B4B5-06F9-317141861E84}" dt="2024-10-15T17:38:30.176" v="96" actId="20577"/>
      <pc:docMkLst>
        <pc:docMk/>
      </pc:docMkLst>
      <pc:sldChg chg="modSp">
        <pc:chgData name="Terbish Tsendsuren" userId="S::tsendsuren@un.org::01ac52e2-acaa-4e6f-bbf6-c264e303a0e6" providerId="AD" clId="Web-{C6774B6E-95C9-B4B5-06F9-317141861E84}" dt="2024-10-15T17:36:26.954" v="75" actId="20577"/>
        <pc:sldMkLst>
          <pc:docMk/>
          <pc:sldMk cId="3662619226" sldId="272"/>
        </pc:sldMkLst>
      </pc:sldChg>
      <pc:sldChg chg="delSp modSp">
        <pc:chgData name="Terbish Tsendsuren" userId="S::tsendsuren@un.org::01ac52e2-acaa-4e6f-bbf6-c264e303a0e6" providerId="AD" clId="Web-{C6774B6E-95C9-B4B5-06F9-317141861E84}" dt="2024-10-15T17:35:41.468" v="71" actId="1076"/>
        <pc:sldMkLst>
          <pc:docMk/>
          <pc:sldMk cId="1196943767" sldId="273"/>
        </pc:sldMkLst>
      </pc:sldChg>
      <pc:sldChg chg="addSp modSp">
        <pc:chgData name="Terbish Tsendsuren" userId="S::tsendsuren@un.org::01ac52e2-acaa-4e6f-bbf6-c264e303a0e6" providerId="AD" clId="Web-{C6774B6E-95C9-B4B5-06F9-317141861E84}" dt="2024-10-15T17:38:30.176" v="96" actId="20577"/>
        <pc:sldMkLst>
          <pc:docMk/>
          <pc:sldMk cId="1520631842" sldId="383"/>
        </pc:sldMkLst>
      </pc:sldChg>
    </pc:docChg>
  </pc:docChgLst>
  <pc:docChgLst>
    <pc:chgData name="Brian Connolly" userId="S::connolly@un.org::3cc0afaf-3fd4-49d4-98eb-f7451fca2ae1" providerId="AD" clId="Web-{E91E589B-E461-95FD-42DE-F7C19CEBD257}"/>
    <pc:docChg chg="modSld">
      <pc:chgData name="Brian Connolly" userId="S::connolly@un.org::3cc0afaf-3fd4-49d4-98eb-f7451fca2ae1" providerId="AD" clId="Web-{E91E589B-E461-95FD-42DE-F7C19CEBD257}" dt="2023-10-26T15:59:47.561" v="332" actId="1076"/>
      <pc:docMkLst>
        <pc:docMk/>
      </pc:docMkLst>
    </pc:docChg>
  </pc:docChgLst>
  <pc:docChgLst>
    <pc:chgData name="Patricia Keays" userId="S::patricia.keays@un.org::c6196559-bdbb-4a86-a5b7-05eec1c8f113" providerId="AD" clId="Web-{1C833251-72FA-75A4-6BF0-CC653E7EA326}"/>
    <pc:docChg chg="modSld">
      <pc:chgData name="Patricia Keays" userId="S::patricia.keays@un.org::c6196559-bdbb-4a86-a5b7-05eec1c8f113" providerId="AD" clId="Web-{1C833251-72FA-75A4-6BF0-CC653E7EA326}" dt="2023-11-06T23:58:51.044" v="1" actId="20577"/>
      <pc:docMkLst>
        <pc:docMk/>
      </pc:docMkLst>
      <pc:sldChg chg="modSp">
        <pc:chgData name="Patricia Keays" userId="S::patricia.keays@un.org::c6196559-bdbb-4a86-a5b7-05eec1c8f113" providerId="AD" clId="Web-{1C833251-72FA-75A4-6BF0-CC653E7EA326}" dt="2023-11-06T23:58:51.044" v="1" actId="20577"/>
        <pc:sldMkLst>
          <pc:docMk/>
          <pc:sldMk cId="1540209616" sldId="256"/>
        </pc:sldMkLst>
      </pc:sldChg>
    </pc:docChg>
  </pc:docChgLst>
  <pc:docChgLst>
    <pc:chgData name="gemma@ruffino.co.uk" userId="S::urn:spo:guest#gemma@ruffino.co.uk::" providerId="AD" clId="Web-{19428DB0-095D-1C41-570C-B590F4A09E76}"/>
    <pc:docChg chg="modSld">
      <pc:chgData name="gemma@ruffino.co.uk" userId="S::urn:spo:guest#gemma@ruffino.co.uk::" providerId="AD" clId="Web-{19428DB0-095D-1C41-570C-B590F4A09E76}" dt="2024-12-16T20:56:38.052" v="47" actId="20577"/>
      <pc:docMkLst>
        <pc:docMk/>
      </pc:docMkLst>
      <pc:sldChg chg="modSp">
        <pc:chgData name="gemma@ruffino.co.uk" userId="S::urn:spo:guest#gemma@ruffino.co.uk::" providerId="AD" clId="Web-{19428DB0-095D-1C41-570C-B590F4A09E76}" dt="2024-12-16T20:55:37.032" v="33" actId="20577"/>
        <pc:sldMkLst>
          <pc:docMk/>
          <pc:sldMk cId="3602001134" sldId="271"/>
        </pc:sldMkLst>
      </pc:sldChg>
      <pc:sldChg chg="modSp">
        <pc:chgData name="gemma@ruffino.co.uk" userId="S::urn:spo:guest#gemma@ruffino.co.uk::" providerId="AD" clId="Web-{19428DB0-095D-1C41-570C-B590F4A09E76}" dt="2024-12-16T20:56:38.052" v="47" actId="20577"/>
        <pc:sldMkLst>
          <pc:docMk/>
          <pc:sldMk cId="3662619226" sldId="272"/>
        </pc:sldMkLst>
      </pc:sldChg>
      <pc:sldChg chg="modSp">
        <pc:chgData name="gemma@ruffino.co.uk" userId="S::urn:spo:guest#gemma@ruffino.co.uk::" providerId="AD" clId="Web-{19428DB0-095D-1C41-570C-B590F4A09E76}" dt="2024-12-16T20:45:03.506" v="27"/>
        <pc:sldMkLst>
          <pc:docMk/>
          <pc:sldMk cId="1618674962" sldId="274"/>
        </pc:sldMkLst>
      </pc:sldChg>
    </pc:docChg>
  </pc:docChgLst>
  <pc:docChgLst>
    <pc:chgData name="Brian Connolly" userId="3cc0afaf-3fd4-49d4-98eb-f7451fca2ae1" providerId="ADAL" clId="{F9E58C3E-AC46-4541-BF94-6CFF18E94EDD}"/>
    <pc:docChg chg="modSld">
      <pc:chgData name="Brian Connolly" userId="3cc0afaf-3fd4-49d4-98eb-f7451fca2ae1" providerId="ADAL" clId="{F9E58C3E-AC46-4541-BF94-6CFF18E94EDD}" dt="2024-10-18T19:00:24.727" v="23" actId="6549"/>
      <pc:docMkLst>
        <pc:docMk/>
      </pc:docMkLst>
      <pc:sldChg chg="modSp mod">
        <pc:chgData name="Brian Connolly" userId="3cc0afaf-3fd4-49d4-98eb-f7451fca2ae1" providerId="ADAL" clId="{F9E58C3E-AC46-4541-BF94-6CFF18E94EDD}" dt="2024-09-27T19:21:14.344" v="2" actId="1076"/>
        <pc:sldMkLst>
          <pc:docMk/>
          <pc:sldMk cId="3483059787" sldId="270"/>
        </pc:sldMkLst>
      </pc:sldChg>
      <pc:sldChg chg="modSp mod">
        <pc:chgData name="Brian Connolly" userId="3cc0afaf-3fd4-49d4-98eb-f7451fca2ae1" providerId="ADAL" clId="{F9E58C3E-AC46-4541-BF94-6CFF18E94EDD}" dt="2024-09-27T19:28:30.638" v="3" actId="1076"/>
        <pc:sldMkLst>
          <pc:docMk/>
          <pc:sldMk cId="3602001134" sldId="271"/>
        </pc:sldMkLst>
      </pc:sldChg>
      <pc:sldChg chg="modSp mod">
        <pc:chgData name="Brian Connolly" userId="3cc0afaf-3fd4-49d4-98eb-f7451fca2ae1" providerId="ADAL" clId="{F9E58C3E-AC46-4541-BF94-6CFF18E94EDD}" dt="2024-09-27T19:28:40.393" v="4" actId="1076"/>
        <pc:sldMkLst>
          <pc:docMk/>
          <pc:sldMk cId="3662619226" sldId="272"/>
        </pc:sldMkLst>
      </pc:sldChg>
      <pc:sldChg chg="modSp mod">
        <pc:chgData name="Brian Connolly" userId="3cc0afaf-3fd4-49d4-98eb-f7451fca2ae1" providerId="ADAL" clId="{F9E58C3E-AC46-4541-BF94-6CFF18E94EDD}" dt="2024-09-27T19:20:32.240" v="1" actId="1076"/>
        <pc:sldMkLst>
          <pc:docMk/>
          <pc:sldMk cId="1639283440" sldId="275"/>
        </pc:sldMkLst>
      </pc:sldChg>
      <pc:sldChg chg="modSp mod">
        <pc:chgData name="Brian Connolly" userId="3cc0afaf-3fd4-49d4-98eb-f7451fca2ae1" providerId="ADAL" clId="{F9E58C3E-AC46-4541-BF94-6CFF18E94EDD}" dt="2024-09-27T19:17:11.648" v="0" actId="113"/>
        <pc:sldMkLst>
          <pc:docMk/>
          <pc:sldMk cId="261990995" sldId="277"/>
        </pc:sldMkLst>
      </pc:sldChg>
      <pc:sldChg chg="modSp mod">
        <pc:chgData name="Brian Connolly" userId="3cc0afaf-3fd4-49d4-98eb-f7451fca2ae1" providerId="ADAL" clId="{F9E58C3E-AC46-4541-BF94-6CFF18E94EDD}" dt="2024-10-18T19:00:19.659" v="21" actId="1076"/>
        <pc:sldMkLst>
          <pc:docMk/>
          <pc:sldMk cId="172835963" sldId="381"/>
        </pc:sldMkLst>
      </pc:sldChg>
      <pc:sldChg chg="modSp mod">
        <pc:chgData name="Brian Connolly" userId="3cc0afaf-3fd4-49d4-98eb-f7451fca2ae1" providerId="ADAL" clId="{F9E58C3E-AC46-4541-BF94-6CFF18E94EDD}" dt="2024-10-18T19:00:24.727" v="23" actId="6549"/>
        <pc:sldMkLst>
          <pc:docMk/>
          <pc:sldMk cId="2732996564" sldId="382"/>
        </pc:sldMkLst>
      </pc:sldChg>
    </pc:docChg>
  </pc:docChgLst>
  <pc:docChgLst>
    <pc:chgData name="Brian Connolly" userId="3cc0afaf-3fd4-49d4-98eb-f7451fca2ae1" providerId="ADAL" clId="{F739A099-6154-455E-9463-470EE4FD34B8}"/>
    <pc:docChg chg="undo custSel delSld modSld modMainMaster">
      <pc:chgData name="Brian Connolly" userId="3cc0afaf-3fd4-49d4-98eb-f7451fca2ae1" providerId="ADAL" clId="{F739A099-6154-455E-9463-470EE4FD34B8}" dt="2023-10-31T16:44:15.155" v="1129" actId="14100"/>
      <pc:docMkLst>
        <pc:docMk/>
      </pc:docMkLst>
      <pc:sldChg chg="modSp mod delCm modCm">
        <pc:chgData name="Brian Connolly" userId="3cc0afaf-3fd4-49d4-98eb-f7451fca2ae1" providerId="ADAL" clId="{F739A099-6154-455E-9463-470EE4FD34B8}" dt="2023-10-31T16:20:52.084" v="273" actId="14100"/>
        <pc:sldMkLst>
          <pc:docMk/>
          <pc:sldMk cId="1540209616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rian Connolly" userId="3cc0afaf-3fd4-49d4-98eb-f7451fca2ae1" providerId="ADAL" clId="{F739A099-6154-455E-9463-470EE4FD34B8}" dt="2023-10-31T16:20:28.898" v="270"/>
              <pc2:cmMkLst xmlns:pc2="http://schemas.microsoft.com/office/powerpoint/2019/9/main/command">
                <pc:docMk/>
                <pc:sldMk cId="1540209616" sldId="256"/>
                <pc2:cmMk id="{07601908-318D-4521-B818-B54670165D7E}"/>
              </pc2:cmMkLst>
              <pc226:cmRplyChg chg="add">
                <pc226:chgData name="Brian Connolly" userId="3cc0afaf-3fd4-49d4-98eb-f7451fca2ae1" providerId="ADAL" clId="{F739A099-6154-455E-9463-470EE4FD34B8}" dt="2023-10-31T14:37:29.667" v="169"/>
                <pc2:cmRplyMkLst xmlns:pc2="http://schemas.microsoft.com/office/powerpoint/2019/9/main/command">
                  <pc:docMk/>
                  <pc:sldMk cId="1540209616" sldId="256"/>
                  <pc2:cmMk id="{07601908-318D-4521-B818-B54670165D7E}"/>
                  <pc2:cmRplyMk id="{C71F9D57-F5C1-47EB-A560-2C6013FBF310}"/>
                </pc2:cmRplyMkLst>
              </pc226:cmRplyChg>
              <pc226:cmRplyChg chg="add mod">
                <pc226:chgData name="Brian Connolly" userId="3cc0afaf-3fd4-49d4-98eb-f7451fca2ae1" providerId="ADAL" clId="{F739A099-6154-455E-9463-470EE4FD34B8}" dt="2023-10-31T14:07:03.863" v="5"/>
                <pc2:cmRplyMkLst xmlns:pc2="http://schemas.microsoft.com/office/powerpoint/2019/9/main/command">
                  <pc:docMk/>
                  <pc:sldMk cId="1540209616" sldId="256"/>
                  <pc2:cmMk id="{07601908-318D-4521-B818-B54670165D7E}"/>
                  <pc2:cmRplyMk id="{835F74B9-62CC-48C7-9DD8-0DAC199561A9}"/>
                </pc2:cmRplyMkLst>
              </pc226:cmRplyChg>
            </pc226:cmChg>
          </p:ext>
        </pc:extLst>
      </pc:sldChg>
      <pc:sldChg chg="addSp delSp modSp mod">
        <pc:chgData name="Brian Connolly" userId="3cc0afaf-3fd4-49d4-98eb-f7451fca2ae1" providerId="ADAL" clId="{F739A099-6154-455E-9463-470EE4FD34B8}" dt="2023-10-31T14:37:38.379" v="171" actId="1076"/>
        <pc:sldMkLst>
          <pc:docMk/>
          <pc:sldMk cId="2169450090" sldId="257"/>
        </pc:sldMkLst>
      </pc:sldChg>
      <pc:sldChg chg="addSp delSp modSp del mod modCm">
        <pc:chgData name="Brian Connolly" userId="3cc0afaf-3fd4-49d4-98eb-f7451fca2ae1" providerId="ADAL" clId="{F739A099-6154-455E-9463-470EE4FD34B8}" dt="2023-10-31T16:30:30.766" v="580" actId="2696"/>
        <pc:sldMkLst>
          <pc:docMk/>
          <pc:sldMk cId="1021357715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rian Connolly" userId="3cc0afaf-3fd4-49d4-98eb-f7451fca2ae1" providerId="ADAL" clId="{F739A099-6154-455E-9463-470EE4FD34B8}" dt="2023-10-31T14:08:02.930" v="8"/>
              <pc2:cmMkLst xmlns:pc2="http://schemas.microsoft.com/office/powerpoint/2019/9/main/command">
                <pc:docMk/>
                <pc:sldMk cId="1021357715" sldId="258"/>
                <pc2:cmMk id="{A26EEC34-D3B0-430D-8EE1-760679BCA41A}"/>
              </pc2:cmMkLst>
              <pc226:cmRplyChg chg="add">
                <pc226:chgData name="Brian Connolly" userId="3cc0afaf-3fd4-49d4-98eb-f7451fca2ae1" providerId="ADAL" clId="{F739A099-6154-455E-9463-470EE4FD34B8}" dt="2023-10-31T14:08:02.930" v="8"/>
                <pc2:cmRplyMkLst xmlns:pc2="http://schemas.microsoft.com/office/powerpoint/2019/9/main/command">
                  <pc:docMk/>
                  <pc:sldMk cId="1021357715" sldId="258"/>
                  <pc2:cmMk id="{A26EEC34-D3B0-430D-8EE1-760679BCA41A}"/>
                  <pc2:cmRplyMk id="{595A6D97-FE8E-4340-9A92-3600C2A1C900}"/>
                </pc2:cmRplyMkLst>
              </pc226:cmRplyChg>
            </pc226:cmChg>
          </p:ext>
        </pc:extLst>
      </pc:sldChg>
      <pc:sldChg chg="addSp delSp modSp mod">
        <pc:chgData name="Brian Connolly" userId="3cc0afaf-3fd4-49d4-98eb-f7451fca2ae1" providerId="ADAL" clId="{F739A099-6154-455E-9463-470EE4FD34B8}" dt="2023-10-31T16:38:36.860" v="644" actId="14100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F739A099-6154-455E-9463-470EE4FD34B8}" dt="2023-10-31T16:43:13.512" v="925" actId="6549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F739A099-6154-455E-9463-470EE4FD34B8}" dt="2023-10-31T16:44:15.155" v="1129" actId="14100"/>
        <pc:sldMkLst>
          <pc:docMk/>
          <pc:sldMk cId="2476858360" sldId="261"/>
        </pc:sldMkLst>
      </pc:sldChg>
      <pc:sldChg chg="addSp delSp modSp mod delAnim modAnim">
        <pc:chgData name="Brian Connolly" userId="3cc0afaf-3fd4-49d4-98eb-f7451fca2ae1" providerId="ADAL" clId="{F739A099-6154-455E-9463-470EE4FD34B8}" dt="2023-10-31T16:31:31.313" v="586" actId="207"/>
        <pc:sldMkLst>
          <pc:docMk/>
          <pc:sldMk cId="1310923626" sldId="262"/>
        </pc:sldMkLst>
      </pc:sldChg>
      <pc:sldMasterChg chg="modSp mod modSldLayout">
        <pc:chgData name="Brian Connolly" userId="3cc0afaf-3fd4-49d4-98eb-f7451fca2ae1" providerId="ADAL" clId="{F739A099-6154-455E-9463-470EE4FD34B8}" dt="2023-10-31T16:34:16.263" v="614" actId="1038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F739A099-6154-455E-9463-470EE4FD34B8}" dt="2023-10-31T16:34:16.263" v="614" actId="103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clId="Web-{8882BE1D-47DB-060A-C55E-51DEDE7E7108}"/>
    <pc:docChg chg="modSld">
      <pc:chgData name="" userId="" providerId="" clId="Web-{8882BE1D-47DB-060A-C55E-51DEDE7E7108}" dt="2024-09-27T16:15:54.450" v="1"/>
      <pc:docMkLst>
        <pc:docMk/>
      </pc:docMkLst>
    </pc:docChg>
  </pc:docChgLst>
  <pc:docChgLst>
    <pc:chgData name="Brian Connolly" userId="3cc0afaf-3fd4-49d4-98eb-f7451fca2ae1" providerId="ADAL" clId="{F154768D-A49A-4843-BCD5-0F7BAF7A7106}"/>
    <pc:docChg chg="undo custSel addSld delSld modSld modMainMaster">
      <pc:chgData name="Brian Connolly" userId="3cc0afaf-3fd4-49d4-98eb-f7451fca2ae1" providerId="ADAL" clId="{F154768D-A49A-4843-BCD5-0F7BAF7A7106}" dt="2023-11-02T19:21:26.752" v="6896"/>
      <pc:docMkLst>
        <pc:docMk/>
      </pc:docMkLst>
      <pc:sldChg chg="addSp delSp modSp mod">
        <pc:chgData name="Brian Connolly" userId="3cc0afaf-3fd4-49d4-98eb-f7451fca2ae1" providerId="ADAL" clId="{F154768D-A49A-4843-BCD5-0F7BAF7A7106}" dt="2023-11-02T17:16:50.278" v="5345" actId="1076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F154768D-A49A-4843-BCD5-0F7BAF7A7106}" dt="2023-11-02T16:52:48.244" v="3097" actId="1076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F154768D-A49A-4843-BCD5-0F7BAF7A7106}" dt="2023-11-02T16:52:45.044" v="3096" actId="1076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F154768D-A49A-4843-BCD5-0F7BAF7A7106}" dt="2023-10-31T20:47:28.731" v="2164" actId="2696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F154768D-A49A-4843-BCD5-0F7BAF7A7106}" dt="2023-11-02T16:52:53.244" v="3098" actId="1076"/>
        <pc:sldMkLst>
          <pc:docMk/>
          <pc:sldMk cId="1310923626" sldId="262"/>
        </pc:sldMkLst>
      </pc:sldChg>
      <pc:sldChg chg="addSp delSp modSp add mod">
        <pc:chgData name="Brian Connolly" userId="3cc0afaf-3fd4-49d4-98eb-f7451fca2ae1" providerId="ADAL" clId="{F154768D-A49A-4843-BCD5-0F7BAF7A7106}" dt="2023-11-02T16:53:00.844" v="3099" actId="1076"/>
        <pc:sldMkLst>
          <pc:docMk/>
          <pc:sldMk cId="4166527189" sldId="263"/>
        </pc:sldMkLst>
      </pc:sldChg>
      <pc:sldChg chg="addSp delSp modSp add mod modNotesTx">
        <pc:chgData name="Brian Connolly" userId="3cc0afaf-3fd4-49d4-98eb-f7451fca2ae1" providerId="ADAL" clId="{F154768D-A49A-4843-BCD5-0F7BAF7A7106}" dt="2023-11-02T16:53:27.389" v="3103" actId="1076"/>
        <pc:sldMkLst>
          <pc:docMk/>
          <pc:sldMk cId="2741322027" sldId="264"/>
        </pc:sldMkLst>
      </pc:sldChg>
      <pc:sldChg chg="delSp modSp add mod">
        <pc:chgData name="Brian Connolly" userId="3cc0afaf-3fd4-49d4-98eb-f7451fca2ae1" providerId="ADAL" clId="{F154768D-A49A-4843-BCD5-0F7BAF7A7106}" dt="2023-11-02T19:05:55.689" v="6713" actId="255"/>
        <pc:sldMkLst>
          <pc:docMk/>
          <pc:sldMk cId="2734690478" sldId="265"/>
        </pc:sldMkLst>
      </pc:sldChg>
      <pc:sldChg chg="addSp delSp modSp add mod">
        <pc:chgData name="Brian Connolly" userId="3cc0afaf-3fd4-49d4-98eb-f7451fca2ae1" providerId="ADAL" clId="{F154768D-A49A-4843-BCD5-0F7BAF7A7106}" dt="2023-11-02T19:06:10.864" v="6715" actId="404"/>
        <pc:sldMkLst>
          <pc:docMk/>
          <pc:sldMk cId="1926076914" sldId="266"/>
        </pc:sldMkLst>
      </pc:sldChg>
      <pc:sldChg chg="addSp delSp modSp add mod">
        <pc:chgData name="Brian Connolly" userId="3cc0afaf-3fd4-49d4-98eb-f7451fca2ae1" providerId="ADAL" clId="{F154768D-A49A-4843-BCD5-0F7BAF7A7106}" dt="2023-11-02T19:08:57.313" v="6722" actId="14100"/>
        <pc:sldMkLst>
          <pc:docMk/>
          <pc:sldMk cId="1964504601" sldId="267"/>
        </pc:sldMkLst>
      </pc:sldChg>
      <pc:sldChg chg="addSp delSp modSp add mod">
        <pc:chgData name="Brian Connolly" userId="3cc0afaf-3fd4-49d4-98eb-f7451fca2ae1" providerId="ADAL" clId="{F154768D-A49A-4843-BCD5-0F7BAF7A7106}" dt="2023-11-02T19:21:26.752" v="6896"/>
        <pc:sldMkLst>
          <pc:docMk/>
          <pc:sldMk cId="914472489" sldId="268"/>
        </pc:sldMkLst>
      </pc:sldChg>
      <pc:sldChg chg="delSp modSp add mod">
        <pc:chgData name="Brian Connolly" userId="3cc0afaf-3fd4-49d4-98eb-f7451fca2ae1" providerId="ADAL" clId="{F154768D-A49A-4843-BCD5-0F7BAF7A7106}" dt="2023-11-02T17:12:25.476" v="5190" actId="313"/>
        <pc:sldMkLst>
          <pc:docMk/>
          <pc:sldMk cId="110914199" sldId="269"/>
        </pc:sldMkLst>
      </pc:sldChg>
      <pc:sldChg chg="add del">
        <pc:chgData name="Brian Connolly" userId="3cc0afaf-3fd4-49d4-98eb-f7451fca2ae1" providerId="ADAL" clId="{F154768D-A49A-4843-BCD5-0F7BAF7A7106}" dt="2023-11-02T19:09:42.126" v="6724" actId="2696"/>
        <pc:sldMkLst>
          <pc:docMk/>
          <pc:sldMk cId="1585803801" sldId="270"/>
        </pc:sldMkLst>
      </pc:sldChg>
      <pc:sldMasterChg chg="modSp modSldLayout">
        <pc:chgData name="Brian Connolly" userId="3cc0afaf-3fd4-49d4-98eb-f7451fca2ae1" providerId="ADAL" clId="{F154768D-A49A-4843-BCD5-0F7BAF7A7106}" dt="2023-11-02T16:48:01.449" v="3081" actId="14100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F154768D-A49A-4843-BCD5-0F7BAF7A7106}" dt="2023-11-02T16:48:01.449" v="3081" actId="14100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CA7F2588-5830-42A3-8266-DBBF57D0F291}"/>
    <pc:docChg chg="modSld">
      <pc:chgData name="Brian Connolly" userId="3cc0afaf-3fd4-49d4-98eb-f7451fca2ae1" providerId="ADAL" clId="{CA7F2588-5830-42A3-8266-DBBF57D0F291}" dt="2024-08-22T15:24:18.856" v="30" actId="404"/>
      <pc:docMkLst>
        <pc:docMk/>
      </pc:docMkLst>
      <pc:sldChg chg="modSp mod">
        <pc:chgData name="Brian Connolly" userId="3cc0afaf-3fd4-49d4-98eb-f7451fca2ae1" providerId="ADAL" clId="{CA7F2588-5830-42A3-8266-DBBF57D0F291}" dt="2024-08-22T15:23:17.456" v="13" actId="404"/>
        <pc:sldMkLst>
          <pc:docMk/>
          <pc:sldMk cId="3613842400" sldId="265"/>
        </pc:sldMkLst>
      </pc:sldChg>
      <pc:sldChg chg="modSp mod">
        <pc:chgData name="Brian Connolly" userId="3cc0afaf-3fd4-49d4-98eb-f7451fca2ae1" providerId="ADAL" clId="{CA7F2588-5830-42A3-8266-DBBF57D0F291}" dt="2024-08-22T15:24:18.856" v="30" actId="404"/>
        <pc:sldMkLst>
          <pc:docMk/>
          <pc:sldMk cId="3973260029" sldId="266"/>
        </pc:sldMkLst>
      </pc:sldChg>
      <pc:sldChg chg="modSp mod">
        <pc:chgData name="Brian Connolly" userId="3cc0afaf-3fd4-49d4-98eb-f7451fca2ae1" providerId="ADAL" clId="{CA7F2588-5830-42A3-8266-DBBF57D0F291}" dt="2024-08-22T15:22:01.408" v="0" actId="948"/>
        <pc:sldMkLst>
          <pc:docMk/>
          <pc:sldMk cId="1618674962" sldId="274"/>
        </pc:sldMkLst>
      </pc:sldChg>
    </pc:docChg>
  </pc:docChgLst>
  <pc:docChgLst>
    <pc:chgData name="Brian Connolly" userId="3cc0afaf-3fd4-49d4-98eb-f7451fca2ae1" providerId="ADAL" clId="{8150287A-7ABB-4D9D-B21E-42B226607E16}"/>
    <pc:docChg chg="undo custSel addSld modSld modMainMaster">
      <pc:chgData name="Brian Connolly" userId="3cc0afaf-3fd4-49d4-98eb-f7451fca2ae1" providerId="ADAL" clId="{8150287A-7ABB-4D9D-B21E-42B226607E16}" dt="2024-07-15T14:44:25.197" v="1164" actId="1076"/>
      <pc:docMkLst>
        <pc:docMk/>
      </pc:docMkLst>
      <pc:sldChg chg="addSp delSp modSp mod">
        <pc:chgData name="Brian Connolly" userId="3cc0afaf-3fd4-49d4-98eb-f7451fca2ae1" providerId="ADAL" clId="{8150287A-7ABB-4D9D-B21E-42B226607E16}" dt="2024-07-15T14:23:44.671" v="205" actId="6549"/>
        <pc:sldMkLst>
          <pc:docMk/>
          <pc:sldMk cId="3613842400" sldId="265"/>
        </pc:sldMkLst>
      </pc:sldChg>
      <pc:sldChg chg="addSp delSp modSp mod">
        <pc:chgData name="Brian Connolly" userId="3cc0afaf-3fd4-49d4-98eb-f7451fca2ae1" providerId="ADAL" clId="{8150287A-7ABB-4D9D-B21E-42B226607E16}" dt="2024-07-15T14:33:38.418" v="949" actId="20577"/>
        <pc:sldMkLst>
          <pc:docMk/>
          <pc:sldMk cId="3973260029" sldId="266"/>
        </pc:sldMkLst>
      </pc:sldChg>
      <pc:sldChg chg="addSp delSp modSp mod">
        <pc:chgData name="Brian Connolly" userId="3cc0afaf-3fd4-49d4-98eb-f7451fca2ae1" providerId="ADAL" clId="{8150287A-7ABB-4D9D-B21E-42B226607E16}" dt="2024-07-15T14:35:09.818" v="992" actId="6549"/>
        <pc:sldMkLst>
          <pc:docMk/>
          <pc:sldMk cId="3323515488" sldId="267"/>
        </pc:sldMkLst>
      </pc:sldChg>
      <pc:sldChg chg="addSp delSp modSp mod">
        <pc:chgData name="Brian Connolly" userId="3cc0afaf-3fd4-49d4-98eb-f7451fca2ae1" providerId="ADAL" clId="{8150287A-7ABB-4D9D-B21E-42B226607E16}" dt="2024-07-15T14:35:49.472" v="1011" actId="403"/>
        <pc:sldMkLst>
          <pc:docMk/>
          <pc:sldMk cId="676928345" sldId="268"/>
        </pc:sldMkLst>
      </pc:sldChg>
      <pc:sldChg chg="addSp delSp modSp mod">
        <pc:chgData name="Brian Connolly" userId="3cc0afaf-3fd4-49d4-98eb-f7451fca2ae1" providerId="ADAL" clId="{8150287A-7ABB-4D9D-B21E-42B226607E16}" dt="2024-07-15T14:36:31.965" v="1064" actId="948"/>
        <pc:sldMkLst>
          <pc:docMk/>
          <pc:sldMk cId="1723229362" sldId="269"/>
        </pc:sldMkLst>
      </pc:sldChg>
      <pc:sldChg chg="addSp delSp modSp mod">
        <pc:chgData name="Brian Connolly" userId="3cc0afaf-3fd4-49d4-98eb-f7451fca2ae1" providerId="ADAL" clId="{8150287A-7ABB-4D9D-B21E-42B226607E16}" dt="2024-07-15T14:37:23.623" v="1108" actId="1076"/>
        <pc:sldMkLst>
          <pc:docMk/>
          <pc:sldMk cId="3483059787" sldId="270"/>
        </pc:sldMkLst>
      </pc:sldChg>
      <pc:sldChg chg="addSp delSp modSp mod">
        <pc:chgData name="Brian Connolly" userId="3cc0afaf-3fd4-49d4-98eb-f7451fca2ae1" providerId="ADAL" clId="{8150287A-7ABB-4D9D-B21E-42B226607E16}" dt="2024-07-15T14:37:50.710" v="1144" actId="403"/>
        <pc:sldMkLst>
          <pc:docMk/>
          <pc:sldMk cId="3602001134" sldId="271"/>
        </pc:sldMkLst>
      </pc:sldChg>
      <pc:sldChg chg="delSp modSp add mod">
        <pc:chgData name="Brian Connolly" userId="3cc0afaf-3fd4-49d4-98eb-f7451fca2ae1" providerId="ADAL" clId="{8150287A-7ABB-4D9D-B21E-42B226607E16}" dt="2024-07-15T14:16:54.028" v="121" actId="478"/>
        <pc:sldMkLst>
          <pc:docMk/>
          <pc:sldMk cId="1618674962" sldId="274"/>
        </pc:sldMkLst>
      </pc:sldChg>
      <pc:sldChg chg="modSp add mod">
        <pc:chgData name="Brian Connolly" userId="3cc0afaf-3fd4-49d4-98eb-f7451fca2ae1" providerId="ADAL" clId="{8150287A-7ABB-4D9D-B21E-42B226607E16}" dt="2024-07-15T14:36:43.549" v="1067" actId="6549"/>
        <pc:sldMkLst>
          <pc:docMk/>
          <pc:sldMk cId="1639283440" sldId="275"/>
        </pc:sldMkLst>
      </pc:sldChg>
      <pc:sldMasterChg chg="addSp delSp modSp mod modSldLayout">
        <pc:chgData name="Brian Connolly" userId="3cc0afaf-3fd4-49d4-98eb-f7451fca2ae1" providerId="ADAL" clId="{8150287A-7ABB-4D9D-B21E-42B226607E16}" dt="2024-07-15T14:12:04.047" v="85" actId="1076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8150287A-7ABB-4D9D-B21E-42B226607E16}" dt="2024-07-15T14:09:49.964" v="2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4FD8148D-3B3C-4152-A06E-473A1BB63239}"/>
    <pc:docChg chg="undo custSel modSld modMainMaster">
      <pc:chgData name="Brian Connolly" userId="3cc0afaf-3fd4-49d4-98eb-f7451fca2ae1" providerId="ADAL" clId="{4FD8148D-3B3C-4152-A06E-473A1BB63239}" dt="2025-07-03T15:56:08.304" v="16" actId="120"/>
      <pc:docMkLst>
        <pc:docMk/>
      </pc:docMkLst>
      <pc:sldChg chg="modSp mod">
        <pc:chgData name="Brian Connolly" userId="3cc0afaf-3fd4-49d4-98eb-f7451fca2ae1" providerId="ADAL" clId="{4FD8148D-3B3C-4152-A06E-473A1BB63239}" dt="2025-07-03T15:56:08.304" v="16" actId="120"/>
        <pc:sldMkLst>
          <pc:docMk/>
          <pc:sldMk cId="1540209616" sldId="256"/>
        </pc:sldMkLst>
        <pc:graphicFrameChg chg="modGraphic">
          <ac:chgData name="Brian Connolly" userId="3cc0afaf-3fd4-49d4-98eb-f7451fca2ae1" providerId="ADAL" clId="{4FD8148D-3B3C-4152-A06E-473A1BB63239}" dt="2025-07-03T15:56:08.304" v="16" actId="120"/>
          <ac:graphicFrameMkLst>
            <pc:docMk/>
            <pc:sldMk cId="1540209616" sldId="256"/>
            <ac:graphicFrameMk id="2" creationId="{F4BAE5AA-8387-9F4E-F8E7-7D47DD874E48}"/>
          </ac:graphicFrameMkLst>
        </pc:graphicFrameChg>
      </pc:sldChg>
      <pc:sldChg chg="modSp mod">
        <pc:chgData name="Brian Connolly" userId="3cc0afaf-3fd4-49d4-98eb-f7451fca2ae1" providerId="ADAL" clId="{4FD8148D-3B3C-4152-A06E-473A1BB63239}" dt="2025-07-01T22:05:00.959" v="9" actId="179"/>
        <pc:sldMkLst>
          <pc:docMk/>
          <pc:sldMk cId="3613842400" sldId="265"/>
        </pc:sldMkLst>
        <pc:spChg chg="mod">
          <ac:chgData name="Brian Connolly" userId="3cc0afaf-3fd4-49d4-98eb-f7451fca2ae1" providerId="ADAL" clId="{4FD8148D-3B3C-4152-A06E-473A1BB63239}" dt="2025-07-01T22:05:00.959" v="9" actId="179"/>
          <ac:spMkLst>
            <pc:docMk/>
            <pc:sldMk cId="3613842400" sldId="265"/>
            <ac:spMk id="3" creationId="{846E56D8-70BF-3563-F289-9CB31C5A4C1B}"/>
          </ac:spMkLst>
        </pc:spChg>
      </pc:sldChg>
      <pc:sldChg chg="modSp mod">
        <pc:chgData name="Brian Connolly" userId="3cc0afaf-3fd4-49d4-98eb-f7451fca2ae1" providerId="ADAL" clId="{4FD8148D-3B3C-4152-A06E-473A1BB63239}" dt="2025-07-01T22:05:42.343" v="13" actId="179"/>
        <pc:sldMkLst>
          <pc:docMk/>
          <pc:sldMk cId="3973260029" sldId="266"/>
        </pc:sldMkLst>
        <pc:spChg chg="mod">
          <ac:chgData name="Brian Connolly" userId="3cc0afaf-3fd4-49d4-98eb-f7451fca2ae1" providerId="ADAL" clId="{4FD8148D-3B3C-4152-A06E-473A1BB63239}" dt="2025-07-01T22:05:42.343" v="13" actId="179"/>
          <ac:spMkLst>
            <pc:docMk/>
            <pc:sldMk cId="3973260029" sldId="266"/>
            <ac:spMk id="3" creationId="{EF581A21-3986-D6F3-114C-0BFB16BBA3C2}"/>
          </ac:spMkLst>
        </pc:spChg>
      </pc:sldChg>
      <pc:sldChg chg="modSp mod">
        <pc:chgData name="Brian Connolly" userId="3cc0afaf-3fd4-49d4-98eb-f7451fca2ae1" providerId="ADAL" clId="{4FD8148D-3B3C-4152-A06E-473A1BB63239}" dt="2025-07-01T22:01:21.822" v="7" actId="1076"/>
        <pc:sldMkLst>
          <pc:docMk/>
          <pc:sldMk cId="1618674962" sldId="274"/>
        </pc:sldMkLst>
        <pc:graphicFrameChg chg="mod modGraphic">
          <ac:chgData name="Brian Connolly" userId="3cc0afaf-3fd4-49d4-98eb-f7451fca2ae1" providerId="ADAL" clId="{4FD8148D-3B3C-4152-A06E-473A1BB63239}" dt="2025-07-01T22:01:21.822" v="7" actId="1076"/>
          <ac:graphicFrameMkLst>
            <pc:docMk/>
            <pc:sldMk cId="1618674962" sldId="274"/>
            <ac:graphicFrameMk id="2" creationId="{F4BAE5AA-8387-9F4E-F8E7-7D47DD874E48}"/>
          </ac:graphicFrameMkLst>
        </pc:graphicFrameChg>
      </pc:sldChg>
      <pc:sldMasterChg chg="modSp mod">
        <pc:chgData name="Brian Connolly" userId="3cc0afaf-3fd4-49d4-98eb-f7451fca2ae1" providerId="ADAL" clId="{4FD8148D-3B3C-4152-A06E-473A1BB63239}" dt="2025-07-01T22:01:06.202" v="5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4FD8148D-3B3C-4152-A06E-473A1BB63239}" dt="2025-07-01T22:00:58.459" v="2" actId="404"/>
          <ac:spMkLst>
            <pc:docMk/>
            <pc:sldMasterMk cId="4131813110" sldId="2147483648"/>
            <ac:spMk id="3" creationId="{8B063189-BDC3-F5C8-17D1-AB8AFABAFE2A}"/>
          </ac:spMkLst>
        </pc:spChg>
        <pc:spChg chg="mod">
          <ac:chgData name="Brian Connolly" userId="3cc0afaf-3fd4-49d4-98eb-f7451fca2ae1" providerId="ADAL" clId="{4FD8148D-3B3C-4152-A06E-473A1BB63239}" dt="2025-07-01T22:01:06.202" v="5" actId="404"/>
          <ac:spMkLst>
            <pc:docMk/>
            <pc:sldMasterMk cId="4131813110" sldId="2147483648"/>
            <ac:spMk id="4" creationId="{8EBF7B8C-7DDE-1F58-E2FE-B5256561C95F}"/>
          </ac:spMkLst>
        </pc:spChg>
      </pc:sldMasterChg>
    </pc:docChg>
  </pc:docChgLst>
  <pc:docChgLst>
    <pc:chgData name="Brian Connolly" userId="3cc0afaf-3fd4-49d4-98eb-f7451fca2ae1" providerId="ADAL" clId="{FDC1DE40-1257-4DCE-9961-6505794514D2}"/>
    <pc:docChg chg="custSel delSld modSld modMainMaster">
      <pc:chgData name="Brian Connolly" userId="3cc0afaf-3fd4-49d4-98eb-f7451fca2ae1" providerId="ADAL" clId="{FDC1DE40-1257-4DCE-9961-6505794514D2}" dt="2024-03-05T17:31:54.397" v="833" actId="47"/>
      <pc:docMkLst>
        <pc:docMk/>
      </pc:docMkLst>
      <pc:sldChg chg="del">
        <pc:chgData name="Brian Connolly" userId="3cc0afaf-3fd4-49d4-98eb-f7451fca2ae1" providerId="ADAL" clId="{FDC1DE40-1257-4DCE-9961-6505794514D2}" dt="2024-03-05T17:31:51.894" v="823" actId="47"/>
        <pc:sldMkLst>
          <pc:docMk/>
          <pc:sldMk cId="2169450090" sldId="257"/>
        </pc:sldMkLst>
      </pc:sldChg>
      <pc:sldChg chg="del">
        <pc:chgData name="Brian Connolly" userId="3cc0afaf-3fd4-49d4-98eb-f7451fca2ae1" providerId="ADAL" clId="{FDC1DE40-1257-4DCE-9961-6505794514D2}" dt="2024-03-05T17:31:52.384" v="825" actId="47"/>
        <pc:sldMkLst>
          <pc:docMk/>
          <pc:sldMk cId="900257663" sldId="259"/>
        </pc:sldMkLst>
      </pc:sldChg>
      <pc:sldChg chg="del">
        <pc:chgData name="Brian Connolly" userId="3cc0afaf-3fd4-49d4-98eb-f7451fca2ae1" providerId="ADAL" clId="{FDC1DE40-1257-4DCE-9961-6505794514D2}" dt="2024-03-05T17:31:52.591" v="826" actId="47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FDC1DE40-1257-4DCE-9961-6505794514D2}" dt="2024-03-05T17:31:52.159" v="824" actId="47"/>
        <pc:sldMkLst>
          <pc:docMk/>
          <pc:sldMk cId="1310923626" sldId="262"/>
        </pc:sldMkLst>
      </pc:sldChg>
      <pc:sldChg chg="del">
        <pc:chgData name="Brian Connolly" userId="3cc0afaf-3fd4-49d4-98eb-f7451fca2ae1" providerId="ADAL" clId="{FDC1DE40-1257-4DCE-9961-6505794514D2}" dt="2024-03-05T17:31:52.743" v="827" actId="47"/>
        <pc:sldMkLst>
          <pc:docMk/>
          <pc:sldMk cId="4166527189" sldId="263"/>
        </pc:sldMkLst>
      </pc:sldChg>
      <pc:sldChg chg="del">
        <pc:chgData name="Brian Connolly" userId="3cc0afaf-3fd4-49d4-98eb-f7451fca2ae1" providerId="ADAL" clId="{FDC1DE40-1257-4DCE-9961-6505794514D2}" dt="2024-03-05T17:31:52.954" v="828" actId="47"/>
        <pc:sldMkLst>
          <pc:docMk/>
          <pc:sldMk cId="2741322027" sldId="264"/>
        </pc:sldMkLst>
      </pc:sldChg>
      <pc:sldChg chg="del">
        <pc:chgData name="Brian Connolly" userId="3cc0afaf-3fd4-49d4-98eb-f7451fca2ae1" providerId="ADAL" clId="{FDC1DE40-1257-4DCE-9961-6505794514D2}" dt="2024-03-05T17:31:53.146" v="829" actId="47"/>
        <pc:sldMkLst>
          <pc:docMk/>
          <pc:sldMk cId="2734690478" sldId="265"/>
        </pc:sldMkLst>
      </pc:sldChg>
      <pc:sldChg chg="del">
        <pc:chgData name="Brian Connolly" userId="3cc0afaf-3fd4-49d4-98eb-f7451fca2ae1" providerId="ADAL" clId="{FDC1DE40-1257-4DCE-9961-6505794514D2}" dt="2024-03-05T17:31:53.299" v="830" actId="47"/>
        <pc:sldMkLst>
          <pc:docMk/>
          <pc:sldMk cId="1926076914" sldId="266"/>
        </pc:sldMkLst>
      </pc:sldChg>
      <pc:sldChg chg="del">
        <pc:chgData name="Brian Connolly" userId="3cc0afaf-3fd4-49d4-98eb-f7451fca2ae1" providerId="ADAL" clId="{FDC1DE40-1257-4DCE-9961-6505794514D2}" dt="2024-03-05T17:31:53.783" v="831" actId="47"/>
        <pc:sldMkLst>
          <pc:docMk/>
          <pc:sldMk cId="1964504601" sldId="267"/>
        </pc:sldMkLst>
      </pc:sldChg>
      <pc:sldChg chg="del">
        <pc:chgData name="Brian Connolly" userId="3cc0afaf-3fd4-49d4-98eb-f7451fca2ae1" providerId="ADAL" clId="{FDC1DE40-1257-4DCE-9961-6505794514D2}" dt="2024-03-05T17:31:54.104" v="832" actId="47"/>
        <pc:sldMkLst>
          <pc:docMk/>
          <pc:sldMk cId="914472489" sldId="268"/>
        </pc:sldMkLst>
      </pc:sldChg>
      <pc:sldChg chg="del">
        <pc:chgData name="Brian Connolly" userId="3cc0afaf-3fd4-49d4-98eb-f7451fca2ae1" providerId="ADAL" clId="{FDC1DE40-1257-4DCE-9961-6505794514D2}" dt="2024-03-05T17:31:54.397" v="833" actId="47"/>
        <pc:sldMkLst>
          <pc:docMk/>
          <pc:sldMk cId="110914199" sldId="269"/>
        </pc:sldMkLst>
      </pc:sldChg>
      <pc:sldChg chg="del">
        <pc:chgData name="Brian Connolly" userId="3cc0afaf-3fd4-49d4-98eb-f7451fca2ae1" providerId="ADAL" clId="{FDC1DE40-1257-4DCE-9961-6505794514D2}" dt="2024-03-05T17:31:51.568" v="822" actId="47"/>
        <pc:sldMkLst>
          <pc:docMk/>
          <pc:sldMk cId="1513302094" sldId="270"/>
        </pc:sldMkLst>
      </pc:sldChg>
    </pc:docChg>
  </pc:docChgLst>
  <pc:docChgLst>
    <pc:chgData name="Patricia Keays" userId="S::patricia.keays@un.org::c6196559-bdbb-4a86-a5b7-05eec1c8f113" providerId="AD" clId="Web-{504EA76A-DFAB-2930-0BC7-CFBF25B79763}"/>
    <pc:docChg chg="mod modSld">
      <pc:chgData name="Patricia Keays" userId="S::patricia.keays@un.org::c6196559-bdbb-4a86-a5b7-05eec1c8f113" providerId="AD" clId="Web-{504EA76A-DFAB-2930-0BC7-CFBF25B79763}" dt="2023-10-30T17:34:11.304" v="26"/>
      <pc:docMkLst>
        <pc:docMk/>
      </pc:docMkLst>
      <pc:sldChg chg="modSp addCm">
        <pc:chgData name="Patricia Keays" userId="S::patricia.keays@un.org::c6196559-bdbb-4a86-a5b7-05eec1c8f113" providerId="AD" clId="Web-{504EA76A-DFAB-2930-0BC7-CFBF25B79763}" dt="2023-10-30T17:30:45.321" v="17"/>
        <pc:sldMkLst>
          <pc:docMk/>
          <pc:sldMk cId="1540209616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atricia Keays" userId="S::patricia.keays@un.org::c6196559-bdbb-4a86-a5b7-05eec1c8f113" providerId="AD" clId="Web-{504EA76A-DFAB-2930-0BC7-CFBF25B79763}" dt="2023-10-30T17:30:45.321" v="17"/>
              <pc2:cmMkLst xmlns:pc2="http://schemas.microsoft.com/office/powerpoint/2019/9/main/command">
                <pc:docMk/>
                <pc:sldMk cId="1540209616" sldId="256"/>
                <pc2:cmMk id="{07601908-318D-4521-B818-B54670165D7E}"/>
              </pc2:cmMkLst>
            </pc226:cmChg>
          </p:ext>
        </pc:extLst>
      </pc:sldChg>
      <pc:sldChg chg="addSp delSp modSp">
        <pc:chgData name="Patricia Keays" userId="S::patricia.keays@un.org::c6196559-bdbb-4a86-a5b7-05eec1c8f113" providerId="AD" clId="Web-{504EA76A-DFAB-2930-0BC7-CFBF25B79763}" dt="2023-10-30T17:28:54.330" v="13"/>
        <pc:sldMkLst>
          <pc:docMk/>
          <pc:sldMk cId="2169450090" sldId="257"/>
        </pc:sldMkLst>
      </pc:sldChg>
      <pc:sldChg chg="addSp delSp addCm">
        <pc:chgData name="Patricia Keays" userId="S::patricia.keays@un.org::c6196559-bdbb-4a86-a5b7-05eec1c8f113" providerId="AD" clId="Web-{504EA76A-DFAB-2930-0BC7-CFBF25B79763}" dt="2023-10-30T17:33:43.568" v="20"/>
        <pc:sldMkLst>
          <pc:docMk/>
          <pc:sldMk cId="1021357715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atricia Keays" userId="S::patricia.keays@un.org::c6196559-bdbb-4a86-a5b7-05eec1c8f113" providerId="AD" clId="Web-{504EA76A-DFAB-2930-0BC7-CFBF25B79763}" dt="2023-10-30T17:33:43.568" v="20"/>
              <pc2:cmMkLst xmlns:pc2="http://schemas.microsoft.com/office/powerpoint/2019/9/main/command">
                <pc:docMk/>
                <pc:sldMk cId="1021357715" sldId="258"/>
                <pc2:cmMk id="{A26EEC34-D3B0-430D-8EE1-760679BCA41A}"/>
              </pc2:cmMkLst>
            </pc226:cmChg>
          </p:ext>
        </pc:extLst>
      </pc:sldChg>
      <pc:sldChg chg="addSp delSp">
        <pc:chgData name="Patricia Keays" userId="S::patricia.keays@un.org::c6196559-bdbb-4a86-a5b7-05eec1c8f113" providerId="AD" clId="Web-{504EA76A-DFAB-2930-0BC7-CFBF25B79763}" dt="2023-10-30T17:33:55.069" v="22"/>
        <pc:sldMkLst>
          <pc:docMk/>
          <pc:sldMk cId="900257663" sldId="259"/>
        </pc:sldMkLst>
      </pc:sldChg>
      <pc:sldChg chg="addSp delSp">
        <pc:chgData name="Patricia Keays" userId="S::patricia.keays@un.org::c6196559-bdbb-4a86-a5b7-05eec1c8f113" providerId="AD" clId="Web-{504EA76A-DFAB-2930-0BC7-CFBF25B79763}" dt="2023-10-30T17:34:03.085" v="24"/>
        <pc:sldMkLst>
          <pc:docMk/>
          <pc:sldMk cId="3146518730" sldId="260"/>
        </pc:sldMkLst>
      </pc:sldChg>
      <pc:sldChg chg="addSp delSp">
        <pc:chgData name="Patricia Keays" userId="S::patricia.keays@un.org::c6196559-bdbb-4a86-a5b7-05eec1c8f113" providerId="AD" clId="Web-{504EA76A-DFAB-2930-0BC7-CFBF25B79763}" dt="2023-10-30T17:34:11.304" v="26"/>
        <pc:sldMkLst>
          <pc:docMk/>
          <pc:sldMk cId="2476858360" sldId="261"/>
        </pc:sldMkLst>
      </pc:sldChg>
    </pc:docChg>
  </pc:docChgLst>
  <pc:docChgLst>
    <pc:chgData name="Brian Connolly" userId="3cc0afaf-3fd4-49d4-98eb-f7451fca2ae1" providerId="ADAL" clId="{59BE60EB-317D-4984-9A5C-6C77022E6E0A}"/>
    <pc:docChg chg="custSel delSld modSld modMainMaster">
      <pc:chgData name="Brian Connolly" userId="3cc0afaf-3fd4-49d4-98eb-f7451fca2ae1" providerId="ADAL" clId="{59BE60EB-317D-4984-9A5C-6C77022E6E0A}" dt="2024-12-20T00:16:04.241" v="70" actId="113"/>
      <pc:docMkLst>
        <pc:docMk/>
      </pc:docMkLst>
      <pc:sldChg chg="delSp modSp mod">
        <pc:chgData name="Brian Connolly" userId="3cc0afaf-3fd4-49d4-98eb-f7451fca2ae1" providerId="ADAL" clId="{59BE60EB-317D-4984-9A5C-6C77022E6E0A}" dt="2024-12-19T23:59:44.207" v="55" actId="478"/>
        <pc:sldMkLst>
          <pc:docMk/>
          <pc:sldMk cId="1540209616" sldId="256"/>
        </pc:sldMkLst>
      </pc:sldChg>
      <pc:sldChg chg="delSp mod">
        <pc:chgData name="Brian Connolly" userId="3cc0afaf-3fd4-49d4-98eb-f7451fca2ae1" providerId="ADAL" clId="{59BE60EB-317D-4984-9A5C-6C77022E6E0A}" dt="2024-12-20T00:00:49.534" v="56" actId="478"/>
        <pc:sldMkLst>
          <pc:docMk/>
          <pc:sldMk cId="3613842400" sldId="265"/>
        </pc:sldMkLst>
      </pc:sldChg>
      <pc:sldChg chg="delSp mod">
        <pc:chgData name="Brian Connolly" userId="3cc0afaf-3fd4-49d4-98eb-f7451fca2ae1" providerId="ADAL" clId="{59BE60EB-317D-4984-9A5C-6C77022E6E0A}" dt="2024-12-20T00:01:25.546" v="57" actId="478"/>
        <pc:sldMkLst>
          <pc:docMk/>
          <pc:sldMk cId="3973260029" sldId="266"/>
        </pc:sldMkLst>
      </pc:sldChg>
      <pc:sldChg chg="delSp mod">
        <pc:chgData name="Brian Connolly" userId="3cc0afaf-3fd4-49d4-98eb-f7451fca2ae1" providerId="ADAL" clId="{59BE60EB-317D-4984-9A5C-6C77022E6E0A}" dt="2024-12-20T00:02:53.471" v="59" actId="478"/>
        <pc:sldMkLst>
          <pc:docMk/>
          <pc:sldMk cId="3323515488" sldId="267"/>
        </pc:sldMkLst>
      </pc:sldChg>
      <pc:sldChg chg="delSp mod">
        <pc:chgData name="Brian Connolly" userId="3cc0afaf-3fd4-49d4-98eb-f7451fca2ae1" providerId="ADAL" clId="{59BE60EB-317D-4984-9A5C-6C77022E6E0A}" dt="2024-12-20T00:12:54.965" v="60" actId="478"/>
        <pc:sldMkLst>
          <pc:docMk/>
          <pc:sldMk cId="676928345" sldId="268"/>
        </pc:sldMkLst>
      </pc:sldChg>
      <pc:sldChg chg="delSp mod">
        <pc:chgData name="Brian Connolly" userId="3cc0afaf-3fd4-49d4-98eb-f7451fca2ae1" providerId="ADAL" clId="{59BE60EB-317D-4984-9A5C-6C77022E6E0A}" dt="2024-12-20T00:13:28.264" v="61" actId="478"/>
        <pc:sldMkLst>
          <pc:docMk/>
          <pc:sldMk cId="1723229362" sldId="269"/>
        </pc:sldMkLst>
      </pc:sldChg>
      <pc:sldChg chg="delSp mod">
        <pc:chgData name="Brian Connolly" userId="3cc0afaf-3fd4-49d4-98eb-f7451fca2ae1" providerId="ADAL" clId="{59BE60EB-317D-4984-9A5C-6C77022E6E0A}" dt="2024-12-20T00:14:15.695" v="63" actId="478"/>
        <pc:sldMkLst>
          <pc:docMk/>
          <pc:sldMk cId="3483059787" sldId="270"/>
        </pc:sldMkLst>
      </pc:sldChg>
      <pc:sldChg chg="delSp mod">
        <pc:chgData name="Brian Connolly" userId="3cc0afaf-3fd4-49d4-98eb-f7451fca2ae1" providerId="ADAL" clId="{59BE60EB-317D-4984-9A5C-6C77022E6E0A}" dt="2024-12-20T00:14:43.342" v="64" actId="478"/>
        <pc:sldMkLst>
          <pc:docMk/>
          <pc:sldMk cId="3602001134" sldId="271"/>
        </pc:sldMkLst>
      </pc:sldChg>
      <pc:sldChg chg="delSp mod">
        <pc:chgData name="Brian Connolly" userId="3cc0afaf-3fd4-49d4-98eb-f7451fca2ae1" providerId="ADAL" clId="{59BE60EB-317D-4984-9A5C-6C77022E6E0A}" dt="2024-12-20T00:15:19.828" v="65" actId="478"/>
        <pc:sldMkLst>
          <pc:docMk/>
          <pc:sldMk cId="3662619226" sldId="272"/>
        </pc:sldMkLst>
      </pc:sldChg>
      <pc:sldChg chg="delSp modSp mod">
        <pc:chgData name="Brian Connolly" userId="3cc0afaf-3fd4-49d4-98eb-f7451fca2ae1" providerId="ADAL" clId="{59BE60EB-317D-4984-9A5C-6C77022E6E0A}" dt="2024-12-19T23:59:40.170" v="54" actId="478"/>
        <pc:sldMkLst>
          <pc:docMk/>
          <pc:sldMk cId="1618674962" sldId="274"/>
        </pc:sldMkLst>
      </pc:sldChg>
      <pc:sldChg chg="delSp mod">
        <pc:chgData name="Brian Connolly" userId="3cc0afaf-3fd4-49d4-98eb-f7451fca2ae1" providerId="ADAL" clId="{59BE60EB-317D-4984-9A5C-6C77022E6E0A}" dt="2024-12-20T00:13:53.904" v="62" actId="478"/>
        <pc:sldMkLst>
          <pc:docMk/>
          <pc:sldMk cId="1639283440" sldId="275"/>
        </pc:sldMkLst>
      </pc:sldChg>
      <pc:sldChg chg="delSp mod">
        <pc:chgData name="Brian Connolly" userId="3cc0afaf-3fd4-49d4-98eb-f7451fca2ae1" providerId="ADAL" clId="{59BE60EB-317D-4984-9A5C-6C77022E6E0A}" dt="2024-12-20T00:02:01.629" v="58" actId="478"/>
        <pc:sldMkLst>
          <pc:docMk/>
          <pc:sldMk cId="261990995" sldId="277"/>
        </pc:sldMkLst>
      </pc:sldChg>
      <pc:sldChg chg="del">
        <pc:chgData name="Brian Connolly" userId="3cc0afaf-3fd4-49d4-98eb-f7451fca2ae1" providerId="ADAL" clId="{59BE60EB-317D-4984-9A5C-6C77022E6E0A}" dt="2024-12-20T00:15:45.126" v="66" actId="47"/>
        <pc:sldMkLst>
          <pc:docMk/>
          <pc:sldMk cId="1520631842" sldId="383"/>
        </pc:sldMkLst>
      </pc:sldChg>
      <pc:sldChg chg="modSp mod">
        <pc:chgData name="Brian Connolly" userId="3cc0afaf-3fd4-49d4-98eb-f7451fca2ae1" providerId="ADAL" clId="{59BE60EB-317D-4984-9A5C-6C77022E6E0A}" dt="2024-12-20T00:16:04.241" v="70" actId="113"/>
        <pc:sldMkLst>
          <pc:docMk/>
          <pc:sldMk cId="4033943449" sldId="384"/>
        </pc:sldMkLst>
      </pc:sldChg>
      <pc:sldMasterChg chg="delSp modSp mod">
        <pc:chgData name="Brian Connolly" userId="3cc0afaf-3fd4-49d4-98eb-f7451fca2ae1" providerId="ADAL" clId="{59BE60EB-317D-4984-9A5C-6C77022E6E0A}" dt="2024-12-19T23:59:35.058" v="53" actId="2057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DA2AD6C8-4600-4A23-99CF-CA4EC6887799}"/>
    <pc:docChg chg="custSel addSld modSld">
      <pc:chgData name="Brian Connolly" userId="3cc0afaf-3fd4-49d4-98eb-f7451fca2ae1" providerId="ADAL" clId="{DA2AD6C8-4600-4A23-99CF-CA4EC6887799}" dt="2024-03-05T19:49:06.839" v="3145" actId="948"/>
      <pc:docMkLst>
        <pc:docMk/>
      </pc:docMkLst>
      <pc:sldChg chg="modSp add mod">
        <pc:chgData name="Brian Connolly" userId="3cc0afaf-3fd4-49d4-98eb-f7451fca2ae1" providerId="ADAL" clId="{DA2AD6C8-4600-4A23-99CF-CA4EC6887799}" dt="2024-03-05T19:35:52.158" v="1638" actId="948"/>
        <pc:sldMkLst>
          <pc:docMk/>
          <pc:sldMk cId="1977497140" sldId="257"/>
        </pc:sldMkLst>
      </pc:sldChg>
      <pc:sldChg chg="modSp add mod">
        <pc:chgData name="Brian Connolly" userId="3cc0afaf-3fd4-49d4-98eb-f7451fca2ae1" providerId="ADAL" clId="{DA2AD6C8-4600-4A23-99CF-CA4EC6887799}" dt="2024-03-05T19:38:58.795" v="1889" actId="20577"/>
        <pc:sldMkLst>
          <pc:docMk/>
          <pc:sldMk cId="607402953" sldId="258"/>
        </pc:sldMkLst>
      </pc:sldChg>
      <pc:sldChg chg="modSp add mod">
        <pc:chgData name="Brian Connolly" userId="3cc0afaf-3fd4-49d4-98eb-f7451fca2ae1" providerId="ADAL" clId="{DA2AD6C8-4600-4A23-99CF-CA4EC6887799}" dt="2024-03-05T19:40:18.126" v="2119" actId="790"/>
        <pc:sldMkLst>
          <pc:docMk/>
          <pc:sldMk cId="1158117289" sldId="259"/>
        </pc:sldMkLst>
      </pc:sldChg>
      <pc:sldChg chg="modSp add mod">
        <pc:chgData name="Brian Connolly" userId="3cc0afaf-3fd4-49d4-98eb-f7451fca2ae1" providerId="ADAL" clId="{DA2AD6C8-4600-4A23-99CF-CA4EC6887799}" dt="2024-03-05T19:43:22.973" v="2362" actId="313"/>
        <pc:sldMkLst>
          <pc:docMk/>
          <pc:sldMk cId="1432092477" sldId="260"/>
        </pc:sldMkLst>
      </pc:sldChg>
      <pc:sldChg chg="modSp add mod">
        <pc:chgData name="Brian Connolly" userId="3cc0afaf-3fd4-49d4-98eb-f7451fca2ae1" providerId="ADAL" clId="{DA2AD6C8-4600-4A23-99CF-CA4EC6887799}" dt="2024-03-05T19:44:51.470" v="2764" actId="20577"/>
        <pc:sldMkLst>
          <pc:docMk/>
          <pc:sldMk cId="2803887063" sldId="261"/>
        </pc:sldMkLst>
      </pc:sldChg>
      <pc:sldChg chg="modSp add mod">
        <pc:chgData name="Brian Connolly" userId="3cc0afaf-3fd4-49d4-98eb-f7451fca2ae1" providerId="ADAL" clId="{DA2AD6C8-4600-4A23-99CF-CA4EC6887799}" dt="2024-03-05T19:47:21.437" v="2867" actId="20577"/>
        <pc:sldMkLst>
          <pc:docMk/>
          <pc:sldMk cId="1729194817" sldId="262"/>
        </pc:sldMkLst>
      </pc:sldChg>
      <pc:sldChg chg="modSp add mod">
        <pc:chgData name="Brian Connolly" userId="3cc0afaf-3fd4-49d4-98eb-f7451fca2ae1" providerId="ADAL" clId="{DA2AD6C8-4600-4A23-99CF-CA4EC6887799}" dt="2024-03-05T19:48:33.039" v="3117" actId="20577"/>
        <pc:sldMkLst>
          <pc:docMk/>
          <pc:sldMk cId="3148828519" sldId="263"/>
        </pc:sldMkLst>
      </pc:sldChg>
      <pc:sldChg chg="modSp add mod">
        <pc:chgData name="Brian Connolly" userId="3cc0afaf-3fd4-49d4-98eb-f7451fca2ae1" providerId="ADAL" clId="{DA2AD6C8-4600-4A23-99CF-CA4EC6887799}" dt="2024-03-05T19:49:06.839" v="3145" actId="948"/>
        <pc:sldMkLst>
          <pc:docMk/>
          <pc:sldMk cId="1842371839" sldId="264"/>
        </pc:sldMkLst>
      </pc:sldChg>
    </pc:docChg>
  </pc:docChgLst>
  <pc:docChgLst>
    <pc:chgData name="Brian Connolly" userId="3cc0afaf-3fd4-49d4-98eb-f7451fca2ae1" providerId="ADAL" clId="{D54F0B03-E112-4EB9-A271-85F6BFD2425E}"/>
    <pc:docChg chg="custSel addSld delSld modSld">
      <pc:chgData name="Brian Connolly" userId="3cc0afaf-3fd4-49d4-98eb-f7451fca2ae1" providerId="ADAL" clId="{D54F0B03-E112-4EB9-A271-85F6BFD2425E}" dt="2024-10-04T12:33:01.994" v="613" actId="113"/>
      <pc:docMkLst>
        <pc:docMk/>
      </pc:docMkLst>
      <pc:sldChg chg="modSp mod">
        <pc:chgData name="Brian Connolly" userId="3cc0afaf-3fd4-49d4-98eb-f7451fca2ae1" providerId="ADAL" clId="{D54F0B03-E112-4EB9-A271-85F6BFD2425E}" dt="2024-10-04T12:33:01.994" v="613" actId="113"/>
        <pc:sldMkLst>
          <pc:docMk/>
          <pc:sldMk cId="1196943767" sldId="273"/>
        </pc:sldMkLst>
      </pc:sldChg>
      <pc:sldChg chg="modSp mod">
        <pc:chgData name="Brian Connolly" userId="3cc0afaf-3fd4-49d4-98eb-f7451fca2ae1" providerId="ADAL" clId="{D54F0B03-E112-4EB9-A271-85F6BFD2425E}" dt="2024-10-04T12:14:22.701" v="530" actId="20577"/>
        <pc:sldMkLst>
          <pc:docMk/>
          <pc:sldMk cId="1618674962" sldId="274"/>
        </pc:sldMkLst>
      </pc:sldChg>
      <pc:sldChg chg="modSp mod">
        <pc:chgData name="Brian Connolly" userId="3cc0afaf-3fd4-49d4-98eb-f7451fca2ae1" providerId="ADAL" clId="{D54F0B03-E112-4EB9-A271-85F6BFD2425E}" dt="2024-10-04T12:24:04.877" v="611" actId="21"/>
        <pc:sldMkLst>
          <pc:docMk/>
          <pc:sldMk cId="261990995" sldId="277"/>
        </pc:sldMkLst>
      </pc:sldChg>
      <pc:sldChg chg="addSp modSp new mod">
        <pc:chgData name="Brian Connolly" userId="3cc0afaf-3fd4-49d4-98eb-f7451fca2ae1" providerId="ADAL" clId="{D54F0B03-E112-4EB9-A271-85F6BFD2425E}" dt="2024-10-02T08:54:17.498" v="34" actId="6549"/>
        <pc:sldMkLst>
          <pc:docMk/>
          <pc:sldMk cId="798012927" sldId="278"/>
        </pc:sldMkLst>
      </pc:sldChg>
      <pc:sldChg chg="modSp del mod">
        <pc:chgData name="Brian Connolly" userId="3cc0afaf-3fd4-49d4-98eb-f7451fca2ae1" providerId="ADAL" clId="{D54F0B03-E112-4EB9-A271-85F6BFD2425E}" dt="2024-10-04T11:41:21.231" v="336" actId="47"/>
        <pc:sldMkLst>
          <pc:docMk/>
          <pc:sldMk cId="2399830042" sldId="325"/>
        </pc:sldMkLst>
      </pc:sldChg>
      <pc:sldChg chg="modSp mod">
        <pc:chgData name="Brian Connolly" userId="3cc0afaf-3fd4-49d4-98eb-f7451fca2ae1" providerId="ADAL" clId="{D54F0B03-E112-4EB9-A271-85F6BFD2425E}" dt="2024-10-04T11:43:04.647" v="520" actId="948"/>
        <pc:sldMkLst>
          <pc:docMk/>
          <pc:sldMk cId="172835963" sldId="381"/>
        </pc:sldMkLst>
      </pc:sldChg>
      <pc:sldChg chg="modSp mod">
        <pc:chgData name="Brian Connolly" userId="3cc0afaf-3fd4-49d4-98eb-f7451fca2ae1" providerId="ADAL" clId="{D54F0B03-E112-4EB9-A271-85F6BFD2425E}" dt="2024-10-04T11:41:15.726" v="335" actId="20577"/>
        <pc:sldMkLst>
          <pc:docMk/>
          <pc:sldMk cId="2732996564" sldId="382"/>
        </pc:sldMkLst>
      </pc:sldChg>
    </pc:docChg>
  </pc:docChgLst>
  <pc:docChgLst>
    <pc:chgData name="Brian Connolly" userId="3cc0afaf-3fd4-49d4-98eb-f7451fca2ae1" providerId="ADAL" clId="{D1CFA4E7-9D21-493C-9351-3A364EB4954F}"/>
    <pc:docChg chg="undo custSel addSld delSld modSld">
      <pc:chgData name="Brian Connolly" userId="3cc0afaf-3fd4-49d4-98eb-f7451fca2ae1" providerId="ADAL" clId="{D1CFA4E7-9D21-493C-9351-3A364EB4954F}" dt="2024-03-05T23:47:14.160" v="3491" actId="20577"/>
      <pc:docMkLst>
        <pc:docMk/>
      </pc:docMkLst>
      <pc:sldChg chg="modSp mod">
        <pc:chgData name="Brian Connolly" userId="3cc0afaf-3fd4-49d4-98eb-f7451fca2ae1" providerId="ADAL" clId="{D1CFA4E7-9D21-493C-9351-3A364EB4954F}" dt="2024-03-05T23:08:55.878" v="840" actId="20577"/>
        <pc:sldMkLst>
          <pc:docMk/>
          <pc:sldMk cId="1540209616" sldId="256"/>
        </pc:sldMkLst>
      </pc:sldChg>
      <pc:sldChg chg="del">
        <pc:chgData name="Brian Connolly" userId="3cc0afaf-3fd4-49d4-98eb-f7451fca2ae1" providerId="ADAL" clId="{D1CFA4E7-9D21-493C-9351-3A364EB4954F}" dt="2024-03-05T23:10:56.834" v="842" actId="47"/>
        <pc:sldMkLst>
          <pc:docMk/>
          <pc:sldMk cId="1977497140" sldId="257"/>
        </pc:sldMkLst>
      </pc:sldChg>
      <pc:sldChg chg="del">
        <pc:chgData name="Brian Connolly" userId="3cc0afaf-3fd4-49d4-98eb-f7451fca2ae1" providerId="ADAL" clId="{D1CFA4E7-9D21-493C-9351-3A364EB4954F}" dt="2024-03-05T23:10:57.088" v="843" actId="47"/>
        <pc:sldMkLst>
          <pc:docMk/>
          <pc:sldMk cId="607402953" sldId="258"/>
        </pc:sldMkLst>
      </pc:sldChg>
      <pc:sldChg chg="del">
        <pc:chgData name="Brian Connolly" userId="3cc0afaf-3fd4-49d4-98eb-f7451fca2ae1" providerId="ADAL" clId="{D1CFA4E7-9D21-493C-9351-3A364EB4954F}" dt="2024-03-05T23:10:57.324" v="844" actId="47"/>
        <pc:sldMkLst>
          <pc:docMk/>
          <pc:sldMk cId="1158117289" sldId="259"/>
        </pc:sldMkLst>
      </pc:sldChg>
      <pc:sldChg chg="del">
        <pc:chgData name="Brian Connolly" userId="3cc0afaf-3fd4-49d4-98eb-f7451fca2ae1" providerId="ADAL" clId="{D1CFA4E7-9D21-493C-9351-3A364EB4954F}" dt="2024-03-05T23:10:57.612" v="845" actId="47"/>
        <pc:sldMkLst>
          <pc:docMk/>
          <pc:sldMk cId="1432092477" sldId="260"/>
        </pc:sldMkLst>
      </pc:sldChg>
      <pc:sldChg chg="del">
        <pc:chgData name="Brian Connolly" userId="3cc0afaf-3fd4-49d4-98eb-f7451fca2ae1" providerId="ADAL" clId="{D1CFA4E7-9D21-493C-9351-3A364EB4954F}" dt="2024-03-05T23:10:57.857" v="846" actId="47"/>
        <pc:sldMkLst>
          <pc:docMk/>
          <pc:sldMk cId="2803887063" sldId="261"/>
        </pc:sldMkLst>
      </pc:sldChg>
      <pc:sldChg chg="del">
        <pc:chgData name="Brian Connolly" userId="3cc0afaf-3fd4-49d4-98eb-f7451fca2ae1" providerId="ADAL" clId="{D1CFA4E7-9D21-493C-9351-3A364EB4954F}" dt="2024-03-05T23:10:58.098" v="847" actId="47"/>
        <pc:sldMkLst>
          <pc:docMk/>
          <pc:sldMk cId="1729194817" sldId="262"/>
        </pc:sldMkLst>
      </pc:sldChg>
      <pc:sldChg chg="del">
        <pc:chgData name="Brian Connolly" userId="3cc0afaf-3fd4-49d4-98eb-f7451fca2ae1" providerId="ADAL" clId="{D1CFA4E7-9D21-493C-9351-3A364EB4954F}" dt="2024-03-05T23:10:58.338" v="848" actId="47"/>
        <pc:sldMkLst>
          <pc:docMk/>
          <pc:sldMk cId="3148828519" sldId="263"/>
        </pc:sldMkLst>
      </pc:sldChg>
      <pc:sldChg chg="del">
        <pc:chgData name="Brian Connolly" userId="3cc0afaf-3fd4-49d4-98eb-f7451fca2ae1" providerId="ADAL" clId="{D1CFA4E7-9D21-493C-9351-3A364EB4954F}" dt="2024-03-05T23:10:59.007" v="849" actId="47"/>
        <pc:sldMkLst>
          <pc:docMk/>
          <pc:sldMk cId="1842371839" sldId="264"/>
        </pc:sldMkLst>
      </pc:sldChg>
      <pc:sldChg chg="modSp add mod">
        <pc:chgData name="Brian Connolly" userId="3cc0afaf-3fd4-49d4-98eb-f7451fca2ae1" providerId="ADAL" clId="{D1CFA4E7-9D21-493C-9351-3A364EB4954F}" dt="2024-03-05T23:12:40.039" v="1067" actId="207"/>
        <pc:sldMkLst>
          <pc:docMk/>
          <pc:sldMk cId="3613842400" sldId="265"/>
        </pc:sldMkLst>
      </pc:sldChg>
      <pc:sldChg chg="modSp add mod">
        <pc:chgData name="Brian Connolly" userId="3cc0afaf-3fd4-49d4-98eb-f7451fca2ae1" providerId="ADAL" clId="{D1CFA4E7-9D21-493C-9351-3A364EB4954F}" dt="2024-03-05T23:17:14.972" v="1545" actId="313"/>
        <pc:sldMkLst>
          <pc:docMk/>
          <pc:sldMk cId="3973260029" sldId="266"/>
        </pc:sldMkLst>
      </pc:sldChg>
      <pc:sldChg chg="addSp delSp modSp add mod">
        <pc:chgData name="Brian Connolly" userId="3cc0afaf-3fd4-49d4-98eb-f7451fca2ae1" providerId="ADAL" clId="{D1CFA4E7-9D21-493C-9351-3A364EB4954F}" dt="2024-03-05T23:47:14.160" v="3491" actId="20577"/>
        <pc:sldMkLst>
          <pc:docMk/>
          <pc:sldMk cId="3323515488" sldId="267"/>
        </pc:sldMkLst>
      </pc:sldChg>
      <pc:sldChg chg="modSp add mod">
        <pc:chgData name="Brian Connolly" userId="3cc0afaf-3fd4-49d4-98eb-f7451fca2ae1" providerId="ADAL" clId="{D1CFA4E7-9D21-493C-9351-3A364EB4954F}" dt="2024-03-05T23:20:56.687" v="2039" actId="6549"/>
        <pc:sldMkLst>
          <pc:docMk/>
          <pc:sldMk cId="676928345" sldId="268"/>
        </pc:sldMkLst>
      </pc:sldChg>
      <pc:sldChg chg="new del">
        <pc:chgData name="Brian Connolly" userId="3cc0afaf-3fd4-49d4-98eb-f7451fca2ae1" providerId="ADAL" clId="{D1CFA4E7-9D21-493C-9351-3A364EB4954F}" dt="2024-03-05T23:19:02.431" v="1740" actId="680"/>
        <pc:sldMkLst>
          <pc:docMk/>
          <pc:sldMk cId="3674155460" sldId="268"/>
        </pc:sldMkLst>
      </pc:sldChg>
      <pc:sldChg chg="modSp add mod">
        <pc:chgData name="Brian Connolly" userId="3cc0afaf-3fd4-49d4-98eb-f7451fca2ae1" providerId="ADAL" clId="{D1CFA4E7-9D21-493C-9351-3A364EB4954F}" dt="2024-03-05T23:25:07.680" v="2671" actId="403"/>
        <pc:sldMkLst>
          <pc:docMk/>
          <pc:sldMk cId="1723229362" sldId="269"/>
        </pc:sldMkLst>
      </pc:sldChg>
      <pc:sldChg chg="modSp add mod">
        <pc:chgData name="Brian Connolly" userId="3cc0afaf-3fd4-49d4-98eb-f7451fca2ae1" providerId="ADAL" clId="{D1CFA4E7-9D21-493C-9351-3A364EB4954F}" dt="2024-03-05T23:30:36.643" v="2867" actId="6549"/>
        <pc:sldMkLst>
          <pc:docMk/>
          <pc:sldMk cId="3483059787" sldId="270"/>
        </pc:sldMkLst>
      </pc:sldChg>
      <pc:sldChg chg="modSp add mod">
        <pc:chgData name="Brian Connolly" userId="3cc0afaf-3fd4-49d4-98eb-f7451fca2ae1" providerId="ADAL" clId="{D1CFA4E7-9D21-493C-9351-3A364EB4954F}" dt="2024-03-05T23:32:09.658" v="3214" actId="313"/>
        <pc:sldMkLst>
          <pc:docMk/>
          <pc:sldMk cId="3602001134" sldId="271"/>
        </pc:sldMkLst>
      </pc:sldChg>
      <pc:sldChg chg="modSp add mod">
        <pc:chgData name="Brian Connolly" userId="3cc0afaf-3fd4-49d4-98eb-f7451fca2ae1" providerId="ADAL" clId="{D1CFA4E7-9D21-493C-9351-3A364EB4954F}" dt="2024-03-05T23:32:56.586" v="3417" actId="20577"/>
        <pc:sldMkLst>
          <pc:docMk/>
          <pc:sldMk cId="3662619226" sldId="272"/>
        </pc:sldMkLst>
      </pc:sldChg>
      <pc:sldChg chg="addSp delSp modSp add mod">
        <pc:chgData name="Brian Connolly" userId="3cc0afaf-3fd4-49d4-98eb-f7451fca2ae1" providerId="ADAL" clId="{D1CFA4E7-9D21-493C-9351-3A364EB4954F}" dt="2024-03-05T23:35:51.475" v="3474" actId="20577"/>
        <pc:sldMkLst>
          <pc:docMk/>
          <pc:sldMk cId="1196943767" sldId="273"/>
        </pc:sldMkLst>
      </pc:sldChg>
    </pc:docChg>
  </pc:docChgLst>
  <pc:docChgLst>
    <pc:chgData name="Terbish Tsendsuren" userId="S::tsendsuren@un.org::01ac52e2-acaa-4e6f-bbf6-c264e303a0e6" providerId="AD" clId="Web-{E2AA204F-A373-E0F0-BDBA-F24C8D47913E}"/>
    <pc:docChg chg="addSld modSld">
      <pc:chgData name="Terbish Tsendsuren" userId="S::tsendsuren@un.org::01ac52e2-acaa-4e6f-bbf6-c264e303a0e6" providerId="AD" clId="Web-{E2AA204F-A373-E0F0-BDBA-F24C8D47913E}" dt="2024-10-15T17:28:41.241" v="54"/>
      <pc:docMkLst>
        <pc:docMk/>
      </pc:docMkLst>
      <pc:sldChg chg="addSp delSp modSp">
        <pc:chgData name="Terbish Tsendsuren" userId="S::tsendsuren@un.org::01ac52e2-acaa-4e6f-bbf6-c264e303a0e6" providerId="AD" clId="Web-{E2AA204F-A373-E0F0-BDBA-F24C8D47913E}" dt="2024-10-15T17:28:41.241" v="54"/>
        <pc:sldMkLst>
          <pc:docMk/>
          <pc:sldMk cId="1196943767" sldId="273"/>
        </pc:sldMkLst>
      </pc:sldChg>
      <pc:sldChg chg="addSp delSp new">
        <pc:chgData name="Terbish Tsendsuren" userId="S::tsendsuren@un.org::01ac52e2-acaa-4e6f-bbf6-c264e303a0e6" providerId="AD" clId="Web-{E2AA204F-A373-E0F0-BDBA-F24C8D47913E}" dt="2024-10-15T17:28:23.084" v="36"/>
        <pc:sldMkLst>
          <pc:docMk/>
          <pc:sldMk cId="1520631842" sldId="383"/>
        </pc:sldMkLst>
      </pc:sldChg>
    </pc:docChg>
  </pc:docChgLst>
  <pc:docChgLst>
    <pc:chgData name="Brian Connolly" userId="3cc0afaf-3fd4-49d4-98eb-f7451fca2ae1" providerId="ADAL" clId="{CCD3B24B-A8E8-4937-A74D-1DD4A72D31E9}"/>
    <pc:docChg chg="modSld">
      <pc:chgData name="Brian Connolly" userId="3cc0afaf-3fd4-49d4-98eb-f7451fca2ae1" providerId="ADAL" clId="{CCD3B24B-A8E8-4937-A74D-1DD4A72D31E9}" dt="2023-10-25T18:40:49.517" v="6" actId="1076"/>
      <pc:docMkLst>
        <pc:docMk/>
      </pc:docMkLst>
      <pc:sldChg chg="modSp mod">
        <pc:chgData name="Brian Connolly" userId="3cc0afaf-3fd4-49d4-98eb-f7451fca2ae1" providerId="ADAL" clId="{CCD3B24B-A8E8-4937-A74D-1DD4A72D31E9}" dt="2023-10-25T18:40:49.517" v="6" actId="1076"/>
        <pc:sldMkLst>
          <pc:docMk/>
          <pc:sldMk cId="1540209616" sldId="256"/>
        </pc:sldMkLst>
      </pc:sldChg>
    </pc:docChg>
  </pc:docChgLst>
  <pc:docChgLst>
    <pc:chgData name="Brian Connolly" userId="S::connolly@un.org::3cc0afaf-3fd4-49d4-98eb-f7451fca2ae1" providerId="AD" clId="Web-{8D83533F-1D1D-D331-5F9E-A67A204E3F96}"/>
    <pc:docChg chg="modSld">
      <pc:chgData name="Brian Connolly" userId="S::connolly@un.org::3cc0afaf-3fd4-49d4-98eb-f7451fca2ae1" providerId="AD" clId="Web-{8D83533F-1D1D-D331-5F9E-A67A204E3F96}" dt="2023-10-25T18:27:28.799" v="1"/>
      <pc:docMkLst>
        <pc:docMk/>
      </pc:docMkLst>
      <pc:sldChg chg="modSp">
        <pc:chgData name="Brian Connolly" userId="S::connolly@un.org::3cc0afaf-3fd4-49d4-98eb-f7451fca2ae1" providerId="AD" clId="Web-{8D83533F-1D1D-D331-5F9E-A67A204E3F96}" dt="2023-10-25T18:27:28.799" v="1"/>
        <pc:sldMkLst>
          <pc:docMk/>
          <pc:sldMk cId="1540209616" sldId="256"/>
        </pc:sldMkLst>
      </pc:sldChg>
    </pc:docChg>
  </pc:docChgLst>
  <pc:docChgLst>
    <pc:chgData name="Terbish Tsendsuren" userId="S::tsendsuren@un.org::01ac52e2-acaa-4e6f-bbf6-c264e303a0e6" providerId="AD" clId="Web-{8882BE1D-47DB-060A-C55E-51DEDE7E7108}"/>
    <pc:docChg chg="modSld">
      <pc:chgData name="Terbish Tsendsuren" userId="S::tsendsuren@un.org::01ac52e2-acaa-4e6f-bbf6-c264e303a0e6" providerId="AD" clId="Web-{8882BE1D-47DB-060A-C55E-51DEDE7E7108}" dt="2024-09-27T16:21:17.319" v="121" actId="20577"/>
      <pc:docMkLst>
        <pc:docMk/>
      </pc:docMkLst>
      <pc:sldChg chg="modSp">
        <pc:chgData name="Terbish Tsendsuren" userId="S::tsendsuren@un.org::01ac52e2-acaa-4e6f-bbf6-c264e303a0e6" providerId="AD" clId="Web-{8882BE1D-47DB-060A-C55E-51DEDE7E7108}" dt="2024-09-27T16:19:15.831" v="10" actId="20577"/>
        <pc:sldMkLst>
          <pc:docMk/>
          <pc:sldMk cId="676928345" sldId="268"/>
        </pc:sldMkLst>
      </pc:sldChg>
      <pc:sldChg chg="modSp">
        <pc:chgData name="Terbish Tsendsuren" userId="S::tsendsuren@un.org::01ac52e2-acaa-4e6f-bbf6-c264e303a0e6" providerId="AD" clId="Web-{8882BE1D-47DB-060A-C55E-51DEDE7E7108}" dt="2024-09-27T16:20:41.099" v="99" actId="20577"/>
        <pc:sldMkLst>
          <pc:docMk/>
          <pc:sldMk cId="3483059787" sldId="270"/>
        </pc:sldMkLst>
      </pc:sldChg>
      <pc:sldChg chg="modSp">
        <pc:chgData name="Terbish Tsendsuren" userId="S::tsendsuren@un.org::01ac52e2-acaa-4e6f-bbf6-c264e303a0e6" providerId="AD" clId="Web-{8882BE1D-47DB-060A-C55E-51DEDE7E7108}" dt="2024-09-27T16:21:17.319" v="121" actId="20577"/>
        <pc:sldMkLst>
          <pc:docMk/>
          <pc:sldMk cId="3662619226" sldId="272"/>
        </pc:sldMkLst>
      </pc:sldChg>
      <pc:sldChg chg="modSp">
        <pc:chgData name="Terbish Tsendsuren" userId="S::tsendsuren@un.org::01ac52e2-acaa-4e6f-bbf6-c264e303a0e6" providerId="AD" clId="Web-{8882BE1D-47DB-060A-C55E-51DEDE7E7108}" dt="2024-09-27T16:19:47.629" v="68" actId="20577"/>
        <pc:sldMkLst>
          <pc:docMk/>
          <pc:sldMk cId="1639283440" sldId="275"/>
        </pc:sldMkLst>
      </pc:sldChg>
      <pc:sldChg chg="modSp">
        <pc:chgData name="Terbish Tsendsuren" userId="S::tsendsuren@un.org::01ac52e2-acaa-4e6f-bbf6-c264e303a0e6" providerId="AD" clId="Web-{8882BE1D-47DB-060A-C55E-51DEDE7E7108}" dt="2024-09-27T16:18:37.111" v="6" actId="20577"/>
        <pc:sldMkLst>
          <pc:docMk/>
          <pc:sldMk cId="261990995" sldId="277"/>
        </pc:sldMkLst>
      </pc:sldChg>
    </pc:docChg>
  </pc:docChgLst>
  <pc:docChgLst>
    <pc:chgData name="gemma@ruffino.co.uk" userId="S::urn:spo:guest#gemma@ruffino.co.uk::" providerId="AD" clId="Web-{1A5D3775-98C1-30E5-4B60-519DB96ACD0B}"/>
    <pc:docChg chg="modSld">
      <pc:chgData name="gemma@ruffino.co.uk" userId="S::urn:spo:guest#gemma@ruffino.co.uk::" providerId="AD" clId="Web-{1A5D3775-98C1-30E5-4B60-519DB96ACD0B}" dt="2024-12-16T21:10:33.569" v="73" actId="20577"/>
      <pc:docMkLst>
        <pc:docMk/>
      </pc:docMkLst>
      <pc:sldChg chg="modSp">
        <pc:chgData name="gemma@ruffino.co.uk" userId="S::urn:spo:guest#gemma@ruffino.co.uk::" providerId="AD" clId="Web-{1A5D3775-98C1-30E5-4B60-519DB96ACD0B}" dt="2024-12-16T21:08:06.641" v="12" actId="20577"/>
        <pc:sldMkLst>
          <pc:docMk/>
          <pc:sldMk cId="3613842400" sldId="265"/>
        </pc:sldMkLst>
      </pc:sldChg>
      <pc:sldChg chg="modSp">
        <pc:chgData name="gemma@ruffino.co.uk" userId="S::urn:spo:guest#gemma@ruffino.co.uk::" providerId="AD" clId="Web-{1A5D3775-98C1-30E5-4B60-519DB96ACD0B}" dt="2024-12-16T21:08:10.438" v="13" actId="20577"/>
        <pc:sldMkLst>
          <pc:docMk/>
          <pc:sldMk cId="3973260029" sldId="266"/>
        </pc:sldMkLst>
      </pc:sldChg>
      <pc:sldChg chg="modSp">
        <pc:chgData name="gemma@ruffino.co.uk" userId="S::urn:spo:guest#gemma@ruffino.co.uk::" providerId="AD" clId="Web-{1A5D3775-98C1-30E5-4B60-519DB96ACD0B}" dt="2024-12-16T21:08:20.939" v="14" actId="20577"/>
        <pc:sldMkLst>
          <pc:docMk/>
          <pc:sldMk cId="3323515488" sldId="267"/>
        </pc:sldMkLst>
      </pc:sldChg>
      <pc:sldChg chg="modSp">
        <pc:chgData name="gemma@ruffino.co.uk" userId="S::urn:spo:guest#gemma@ruffino.co.uk::" providerId="AD" clId="Web-{1A5D3775-98C1-30E5-4B60-519DB96ACD0B}" dt="2024-12-16T21:08:44.127" v="19" actId="20577"/>
        <pc:sldMkLst>
          <pc:docMk/>
          <pc:sldMk cId="1723229362" sldId="269"/>
        </pc:sldMkLst>
      </pc:sldChg>
      <pc:sldChg chg="modSp">
        <pc:chgData name="gemma@ruffino.co.uk" userId="S::urn:spo:guest#gemma@ruffino.co.uk::" providerId="AD" clId="Web-{1A5D3775-98C1-30E5-4B60-519DB96ACD0B}" dt="2024-12-16T21:09:17.018" v="35" actId="20577"/>
        <pc:sldMkLst>
          <pc:docMk/>
          <pc:sldMk cId="3483059787" sldId="270"/>
        </pc:sldMkLst>
      </pc:sldChg>
      <pc:sldChg chg="modSp">
        <pc:chgData name="gemma@ruffino.co.uk" userId="S::urn:spo:guest#gemma@ruffino.co.uk::" providerId="AD" clId="Web-{1A5D3775-98C1-30E5-4B60-519DB96ACD0B}" dt="2024-12-16T21:09:43.161" v="51" actId="20577"/>
        <pc:sldMkLst>
          <pc:docMk/>
          <pc:sldMk cId="3602001134" sldId="271"/>
        </pc:sldMkLst>
      </pc:sldChg>
      <pc:sldChg chg="modSp">
        <pc:chgData name="gemma@ruffino.co.uk" userId="S::urn:spo:guest#gemma@ruffino.co.uk::" providerId="AD" clId="Web-{1A5D3775-98C1-30E5-4B60-519DB96ACD0B}" dt="2024-12-16T21:07:56.266" v="9"/>
        <pc:sldMkLst>
          <pc:docMk/>
          <pc:sldMk cId="1618674962" sldId="274"/>
        </pc:sldMkLst>
      </pc:sldChg>
      <pc:sldChg chg="modSp">
        <pc:chgData name="gemma@ruffino.co.uk" userId="S::urn:spo:guest#gemma@ruffino.co.uk::" providerId="AD" clId="Web-{1A5D3775-98C1-30E5-4B60-519DB96ACD0B}" dt="2024-12-16T21:09:06.456" v="29" actId="20577"/>
        <pc:sldMkLst>
          <pc:docMk/>
          <pc:sldMk cId="1639283440" sldId="275"/>
        </pc:sldMkLst>
      </pc:sldChg>
      <pc:sldChg chg="modSp">
        <pc:chgData name="gemma@ruffino.co.uk" userId="S::urn:spo:guest#gemma@ruffino.co.uk::" providerId="AD" clId="Web-{1A5D3775-98C1-30E5-4B60-519DB96ACD0B}" dt="2024-12-16T21:08:02.032" v="11"/>
        <pc:sldMkLst>
          <pc:docMk/>
          <pc:sldMk cId="172835963" sldId="381"/>
        </pc:sldMkLst>
      </pc:sldChg>
      <pc:sldChg chg="modSp">
        <pc:chgData name="gemma@ruffino.co.uk" userId="S::urn:spo:guest#gemma@ruffino.co.uk::" providerId="AD" clId="Web-{1A5D3775-98C1-30E5-4B60-519DB96ACD0B}" dt="2024-12-16T21:10:08.756" v="61" actId="20577"/>
        <pc:sldMkLst>
          <pc:docMk/>
          <pc:sldMk cId="1520631842" sldId="383"/>
        </pc:sldMkLst>
      </pc:sldChg>
      <pc:sldChg chg="modSp">
        <pc:chgData name="gemma@ruffino.co.uk" userId="S::urn:spo:guest#gemma@ruffino.co.uk::" providerId="AD" clId="Web-{1A5D3775-98C1-30E5-4B60-519DB96ACD0B}" dt="2024-12-16T21:10:33.569" v="73" actId="20577"/>
        <pc:sldMkLst>
          <pc:docMk/>
          <pc:sldMk cId="4033943449" sldId="384"/>
        </pc:sldMkLst>
      </pc:sldChg>
    </pc:docChg>
  </pc:docChgLst>
  <pc:docChgLst>
    <pc:chgData name="Brian Connolly" userId="3cc0afaf-3fd4-49d4-98eb-f7451fca2ae1" providerId="ADAL" clId="{8E96E3AF-1019-4996-8F3B-1137D93606DB}"/>
    <pc:docChg chg="undo custSel addSld modSld sldOrd modMainMaster modHandout">
      <pc:chgData name="Brian Connolly" userId="3cc0afaf-3fd4-49d4-98eb-f7451fca2ae1" providerId="ADAL" clId="{8E96E3AF-1019-4996-8F3B-1137D93606DB}" dt="2023-10-26T19:53:54.783" v="1505" actId="2890"/>
      <pc:docMkLst>
        <pc:docMk/>
      </pc:docMkLst>
      <pc:sldChg chg="addSp delSp modSp add mod">
        <pc:chgData name="Brian Connolly" userId="3cc0afaf-3fd4-49d4-98eb-f7451fca2ae1" providerId="ADAL" clId="{8E96E3AF-1019-4996-8F3B-1137D93606DB}" dt="2023-10-26T19:32:06.124" v="1488" actId="1076"/>
        <pc:sldMkLst>
          <pc:docMk/>
          <pc:sldMk cId="2169450090" sldId="257"/>
        </pc:sldMkLst>
      </pc:sldChg>
      <pc:sldChg chg="addSp delSp modSp add mod modAnim">
        <pc:chgData name="Brian Connolly" userId="3cc0afaf-3fd4-49d4-98eb-f7451fca2ae1" providerId="ADAL" clId="{8E96E3AF-1019-4996-8F3B-1137D93606DB}" dt="2023-10-26T19:28:13.576" v="1482" actId="6549"/>
        <pc:sldMkLst>
          <pc:docMk/>
          <pc:sldMk cId="1021357715" sldId="258"/>
        </pc:sldMkLst>
      </pc:sldChg>
      <pc:sldChg chg="addSp delSp modSp add mod ord delAnim">
        <pc:chgData name="Brian Connolly" userId="3cc0afaf-3fd4-49d4-98eb-f7451fca2ae1" providerId="ADAL" clId="{8E96E3AF-1019-4996-8F3B-1137D93606DB}" dt="2023-10-26T19:47:46.563" v="1498"/>
        <pc:sldMkLst>
          <pc:docMk/>
          <pc:sldMk cId="900257663" sldId="259"/>
        </pc:sldMkLst>
      </pc:sldChg>
      <pc:sldChg chg="addSp modSp add mod ord">
        <pc:chgData name="Brian Connolly" userId="3cc0afaf-3fd4-49d4-98eb-f7451fca2ae1" providerId="ADAL" clId="{8E96E3AF-1019-4996-8F3B-1137D93606DB}" dt="2023-10-26T19:51:10.314" v="1502"/>
        <pc:sldMkLst>
          <pc:docMk/>
          <pc:sldMk cId="3146518730" sldId="260"/>
        </pc:sldMkLst>
      </pc:sldChg>
      <pc:sldChg chg="addSp delSp modSp add mod ord">
        <pc:chgData name="Brian Connolly" userId="3cc0afaf-3fd4-49d4-98eb-f7451fca2ae1" providerId="ADAL" clId="{8E96E3AF-1019-4996-8F3B-1137D93606DB}" dt="2023-10-26T19:53:04.962" v="1504"/>
        <pc:sldMkLst>
          <pc:docMk/>
          <pc:sldMk cId="2476858360" sldId="261"/>
        </pc:sldMkLst>
      </pc:sldChg>
      <pc:sldChg chg="add">
        <pc:chgData name="Brian Connolly" userId="3cc0afaf-3fd4-49d4-98eb-f7451fca2ae1" providerId="ADAL" clId="{8E96E3AF-1019-4996-8F3B-1137D93606DB}" dt="2023-10-26T19:53:54.783" v="1505" actId="2890"/>
        <pc:sldMkLst>
          <pc:docMk/>
          <pc:sldMk cId="1310923626" sldId="262"/>
        </pc:sldMkLst>
      </pc:sldChg>
      <pc:sldMasterChg chg="delSp mod addSldLayout delSldLayout modSldLayout">
        <pc:chgData name="Brian Connolly" userId="3cc0afaf-3fd4-49d4-98eb-f7451fca2ae1" providerId="ADAL" clId="{8E96E3AF-1019-4996-8F3B-1137D93606DB}" dt="2023-10-26T18:23:29.836" v="207" actId="478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8E96E3AF-1019-4996-8F3B-1137D93606DB}" dt="2023-10-26T18:23:29.836" v="207" actId="478"/>
          <pc:sldLayoutMkLst>
            <pc:docMk/>
            <pc:sldMasterMk cId="4131813110" sldId="2147483648"/>
            <pc:sldLayoutMk cId="836563147" sldId="2147483649"/>
          </pc:sldLayoutMkLst>
        </pc:sldLayoutChg>
        <pc:sldLayoutChg chg="new del mod">
          <pc:chgData name="Brian Connolly" userId="3cc0afaf-3fd4-49d4-98eb-f7451fca2ae1" providerId="ADAL" clId="{8E96E3AF-1019-4996-8F3B-1137D93606DB}" dt="2023-10-26T18:22:50.756" v="197" actId="2696"/>
          <pc:sldLayoutMkLst>
            <pc:docMk/>
            <pc:sldMasterMk cId="4131813110" sldId="2147483648"/>
            <pc:sldLayoutMk cId="1824872057" sldId="2147483650"/>
          </pc:sldLayoutMkLst>
        </pc:sldLayoutChg>
      </pc:sldMasterChg>
    </pc:docChg>
  </pc:docChgLst>
  <pc:docChgLst>
    <pc:chgData name="Brian Connolly" userId="3cc0afaf-3fd4-49d4-98eb-f7451fca2ae1" providerId="ADAL" clId="{B3134D4B-7ACA-45D1-A60F-451FC307ACF5}"/>
    <pc:docChg chg="undo custSel modSld modMainMaster">
      <pc:chgData name="Brian Connolly" userId="3cc0afaf-3fd4-49d4-98eb-f7451fca2ae1" providerId="ADAL" clId="{B3134D4B-7ACA-45D1-A60F-451FC307ACF5}" dt="2024-04-26T19:21:19.372" v="1804" actId="313"/>
      <pc:docMkLst>
        <pc:docMk/>
      </pc:docMkLst>
      <pc:sldChg chg="delSp modSp mod">
        <pc:chgData name="Brian Connolly" userId="3cc0afaf-3fd4-49d4-98eb-f7451fca2ae1" providerId="ADAL" clId="{B3134D4B-7ACA-45D1-A60F-451FC307ACF5}" dt="2024-04-26T19:05:42.816" v="125" actId="478"/>
        <pc:sldMkLst>
          <pc:docMk/>
          <pc:sldMk cId="3613842400" sldId="265"/>
        </pc:sldMkLst>
      </pc:sldChg>
      <pc:sldChg chg="delSp modSp mod">
        <pc:chgData name="Brian Connolly" userId="3cc0afaf-3fd4-49d4-98eb-f7451fca2ae1" providerId="ADAL" clId="{B3134D4B-7ACA-45D1-A60F-451FC307ACF5}" dt="2024-04-26T19:05:47.243" v="127" actId="478"/>
        <pc:sldMkLst>
          <pc:docMk/>
          <pc:sldMk cId="3973260029" sldId="266"/>
        </pc:sldMkLst>
      </pc:sldChg>
      <pc:sldChg chg="delSp modSp mod">
        <pc:chgData name="Brian Connolly" userId="3cc0afaf-3fd4-49d4-98eb-f7451fca2ae1" providerId="ADAL" clId="{B3134D4B-7ACA-45D1-A60F-451FC307ACF5}" dt="2024-04-26T19:05:51.034" v="129" actId="478"/>
        <pc:sldMkLst>
          <pc:docMk/>
          <pc:sldMk cId="3323515488" sldId="267"/>
        </pc:sldMkLst>
      </pc:sldChg>
      <pc:sldChg chg="delSp modSp mod">
        <pc:chgData name="Brian Connolly" userId="3cc0afaf-3fd4-49d4-98eb-f7451fca2ae1" providerId="ADAL" clId="{B3134D4B-7ACA-45D1-A60F-451FC307ACF5}" dt="2024-04-26T19:05:56" v="131" actId="404"/>
        <pc:sldMkLst>
          <pc:docMk/>
          <pc:sldMk cId="676928345" sldId="268"/>
        </pc:sldMkLst>
      </pc:sldChg>
      <pc:sldChg chg="delSp modSp mod">
        <pc:chgData name="Brian Connolly" userId="3cc0afaf-3fd4-49d4-98eb-f7451fca2ae1" providerId="ADAL" clId="{B3134D4B-7ACA-45D1-A60F-451FC307ACF5}" dt="2024-04-26T19:05:59.596" v="133" actId="478"/>
        <pc:sldMkLst>
          <pc:docMk/>
          <pc:sldMk cId="1723229362" sldId="269"/>
        </pc:sldMkLst>
      </pc:sldChg>
      <pc:sldChg chg="addSp delSp modSp mod">
        <pc:chgData name="Brian Connolly" userId="3cc0afaf-3fd4-49d4-98eb-f7451fca2ae1" providerId="ADAL" clId="{B3134D4B-7ACA-45D1-A60F-451FC307ACF5}" dt="2024-04-26T19:06:03.823" v="135" actId="404"/>
        <pc:sldMkLst>
          <pc:docMk/>
          <pc:sldMk cId="3483059787" sldId="270"/>
        </pc:sldMkLst>
      </pc:sldChg>
      <pc:sldChg chg="addSp delSp modSp mod">
        <pc:chgData name="Brian Connolly" userId="3cc0afaf-3fd4-49d4-98eb-f7451fca2ae1" providerId="ADAL" clId="{B3134D4B-7ACA-45D1-A60F-451FC307ACF5}" dt="2024-04-26T19:06:08.141" v="137" actId="478"/>
        <pc:sldMkLst>
          <pc:docMk/>
          <pc:sldMk cId="3602001134" sldId="271"/>
        </pc:sldMkLst>
      </pc:sldChg>
      <pc:sldChg chg="addSp delSp modSp mod">
        <pc:chgData name="Brian Connolly" userId="3cc0afaf-3fd4-49d4-98eb-f7451fca2ae1" providerId="ADAL" clId="{B3134D4B-7ACA-45D1-A60F-451FC307ACF5}" dt="2024-04-26T19:06:10.045" v="138" actId="478"/>
        <pc:sldMkLst>
          <pc:docMk/>
          <pc:sldMk cId="3662619226" sldId="272"/>
        </pc:sldMkLst>
      </pc:sldChg>
      <pc:sldChg chg="addSp delSp modSp mod">
        <pc:chgData name="Brian Connolly" userId="3cc0afaf-3fd4-49d4-98eb-f7451fca2ae1" providerId="ADAL" clId="{B3134D4B-7ACA-45D1-A60F-451FC307ACF5}" dt="2024-04-26T19:21:19.372" v="1804" actId="313"/>
        <pc:sldMkLst>
          <pc:docMk/>
          <pc:sldMk cId="1196943767" sldId="273"/>
        </pc:sldMkLst>
      </pc:sldChg>
      <pc:sldMasterChg chg="modSldLayout">
        <pc:chgData name="Brian Connolly" userId="3cc0afaf-3fd4-49d4-98eb-f7451fca2ae1" providerId="ADAL" clId="{B3134D4B-7ACA-45D1-A60F-451FC307ACF5}" dt="2024-04-26T19:05:23.071" v="120" actId="404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B3134D4B-7ACA-45D1-A60F-451FC307ACF5}" dt="2024-04-26T19:05:23.071" v="120" actId="404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8BC62A85-5801-448A-B8C2-28009DD27D82}"/>
    <pc:docChg chg="custSel addSld delSld modSld modMainMaster">
      <pc:chgData name="Brian Connolly" userId="3cc0afaf-3fd4-49d4-98eb-f7451fca2ae1" providerId="ADAL" clId="{8BC62A85-5801-448A-B8C2-28009DD27D82}" dt="2024-08-20T21:58:12.584" v="656" actId="1036"/>
      <pc:docMkLst>
        <pc:docMk/>
      </pc:docMkLst>
      <pc:sldChg chg="modSp mod">
        <pc:chgData name="Brian Connolly" userId="3cc0afaf-3fd4-49d4-98eb-f7451fca2ae1" providerId="ADAL" clId="{8BC62A85-5801-448A-B8C2-28009DD27D82}" dt="2024-08-20T21:01:52.111" v="10" actId="1076"/>
        <pc:sldMkLst>
          <pc:docMk/>
          <pc:sldMk cId="3613842400" sldId="265"/>
        </pc:sldMkLst>
      </pc:sldChg>
      <pc:sldChg chg="modSp mod">
        <pc:chgData name="Brian Connolly" userId="3cc0afaf-3fd4-49d4-98eb-f7451fca2ae1" providerId="ADAL" clId="{8BC62A85-5801-448A-B8C2-28009DD27D82}" dt="2024-08-20T21:01:48.151" v="9" actId="1076"/>
        <pc:sldMkLst>
          <pc:docMk/>
          <pc:sldMk cId="3973260029" sldId="266"/>
        </pc:sldMkLst>
      </pc:sldChg>
      <pc:sldChg chg="modSp mod">
        <pc:chgData name="Brian Connolly" userId="3cc0afaf-3fd4-49d4-98eb-f7451fca2ae1" providerId="ADAL" clId="{8BC62A85-5801-448A-B8C2-28009DD27D82}" dt="2024-08-20T21:06:52.087" v="517" actId="20577"/>
        <pc:sldMkLst>
          <pc:docMk/>
          <pc:sldMk cId="3323515488" sldId="267"/>
        </pc:sldMkLst>
      </pc:sldChg>
      <pc:sldChg chg="modSp mod">
        <pc:chgData name="Brian Connolly" userId="3cc0afaf-3fd4-49d4-98eb-f7451fca2ae1" providerId="ADAL" clId="{8BC62A85-5801-448A-B8C2-28009DD27D82}" dt="2024-08-20T21:10:37.205" v="599" actId="20577"/>
        <pc:sldMkLst>
          <pc:docMk/>
          <pc:sldMk cId="676928345" sldId="268"/>
        </pc:sldMkLst>
      </pc:sldChg>
      <pc:sldChg chg="modSp mod">
        <pc:chgData name="Brian Connolly" userId="3cc0afaf-3fd4-49d4-98eb-f7451fca2ae1" providerId="ADAL" clId="{8BC62A85-5801-448A-B8C2-28009DD27D82}" dt="2024-08-20T21:12:30.277" v="600" actId="6549"/>
        <pc:sldMkLst>
          <pc:docMk/>
          <pc:sldMk cId="1723229362" sldId="269"/>
        </pc:sldMkLst>
      </pc:sldChg>
      <pc:sldChg chg="modSp mod">
        <pc:chgData name="Brian Connolly" userId="3cc0afaf-3fd4-49d4-98eb-f7451fca2ae1" providerId="ADAL" clId="{8BC62A85-5801-448A-B8C2-28009DD27D82}" dt="2024-08-20T21:58:12.584" v="656" actId="1036"/>
        <pc:sldMkLst>
          <pc:docMk/>
          <pc:sldMk cId="1196943767" sldId="273"/>
        </pc:sldMkLst>
      </pc:sldChg>
      <pc:sldChg chg="modSp add del mod">
        <pc:chgData name="Brian Connolly" userId="3cc0afaf-3fd4-49d4-98eb-f7451fca2ae1" providerId="ADAL" clId="{8BC62A85-5801-448A-B8C2-28009DD27D82}" dt="2024-08-20T21:02:06.485" v="13" actId="47"/>
        <pc:sldMkLst>
          <pc:docMk/>
          <pc:sldMk cId="68865288" sldId="276"/>
        </pc:sldMkLst>
      </pc:sldChg>
      <pc:sldChg chg="modSp add mod">
        <pc:chgData name="Brian Connolly" userId="3cc0afaf-3fd4-49d4-98eb-f7451fca2ae1" providerId="ADAL" clId="{8BC62A85-5801-448A-B8C2-28009DD27D82}" dt="2024-08-20T21:06:12.123" v="509" actId="313"/>
        <pc:sldMkLst>
          <pc:docMk/>
          <pc:sldMk cId="261990995" sldId="277"/>
        </pc:sldMkLst>
      </pc:sldChg>
      <pc:sldMasterChg chg="modSp mod">
        <pc:chgData name="Brian Connolly" userId="3cc0afaf-3fd4-49d4-98eb-f7451fca2ae1" providerId="ADAL" clId="{8BC62A85-5801-448A-B8C2-28009DD27D82}" dt="2024-08-20T20:49:35.315" v="3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C2E6747B-AA85-4D32-AA8C-E7346D8D1D29}"/>
    <pc:docChg chg="undo custSel addSld modSld">
      <pc:chgData name="Brian Connolly" userId="3cc0afaf-3fd4-49d4-98eb-f7451fca2ae1" providerId="ADAL" clId="{C2E6747B-AA85-4D32-AA8C-E7346D8D1D29}" dt="2023-11-07T16:45:00.253" v="895" actId="207"/>
      <pc:docMkLst>
        <pc:docMk/>
      </pc:docMkLst>
      <pc:sldChg chg="modSp mod">
        <pc:chgData name="Brian Connolly" userId="3cc0afaf-3fd4-49d4-98eb-f7451fca2ae1" providerId="ADAL" clId="{C2E6747B-AA85-4D32-AA8C-E7346D8D1D29}" dt="2023-11-07T16:44:54.301" v="893" actId="207"/>
        <pc:sldMkLst>
          <pc:docMk/>
          <pc:sldMk cId="2169450090" sldId="257"/>
        </pc:sldMkLst>
      </pc:sldChg>
      <pc:sldChg chg="modSp mod">
        <pc:chgData name="Brian Connolly" userId="3cc0afaf-3fd4-49d4-98eb-f7451fca2ae1" providerId="ADAL" clId="{C2E6747B-AA85-4D32-AA8C-E7346D8D1D29}" dt="2023-11-07T16:44:47.493" v="891" actId="207"/>
        <pc:sldMkLst>
          <pc:docMk/>
          <pc:sldMk cId="900257663" sldId="259"/>
        </pc:sldMkLst>
      </pc:sldChg>
      <pc:sldChg chg="modSp mod">
        <pc:chgData name="Brian Connolly" userId="3cc0afaf-3fd4-49d4-98eb-f7451fca2ae1" providerId="ADAL" clId="{C2E6747B-AA85-4D32-AA8C-E7346D8D1D29}" dt="2023-11-07T16:44:45.045" v="890" actId="207"/>
        <pc:sldMkLst>
          <pc:docMk/>
          <pc:sldMk cId="3146518730" sldId="260"/>
        </pc:sldMkLst>
      </pc:sldChg>
      <pc:sldChg chg="modSp mod">
        <pc:chgData name="Brian Connolly" userId="3cc0afaf-3fd4-49d4-98eb-f7451fca2ae1" providerId="ADAL" clId="{C2E6747B-AA85-4D32-AA8C-E7346D8D1D29}" dt="2023-11-07T16:44:51.229" v="892" actId="207"/>
        <pc:sldMkLst>
          <pc:docMk/>
          <pc:sldMk cId="1310923626" sldId="262"/>
        </pc:sldMkLst>
      </pc:sldChg>
      <pc:sldChg chg="modSp mod">
        <pc:chgData name="Brian Connolly" userId="3cc0afaf-3fd4-49d4-98eb-f7451fca2ae1" providerId="ADAL" clId="{C2E6747B-AA85-4D32-AA8C-E7346D8D1D29}" dt="2023-11-07T16:44:41.773" v="889" actId="207"/>
        <pc:sldMkLst>
          <pc:docMk/>
          <pc:sldMk cId="4166527189" sldId="263"/>
        </pc:sldMkLst>
      </pc:sldChg>
      <pc:sldChg chg="modSp mod">
        <pc:chgData name="Brian Connolly" userId="3cc0afaf-3fd4-49d4-98eb-f7451fca2ae1" providerId="ADAL" clId="{C2E6747B-AA85-4D32-AA8C-E7346D8D1D29}" dt="2023-11-07T16:44:37.077" v="888" actId="207"/>
        <pc:sldMkLst>
          <pc:docMk/>
          <pc:sldMk cId="2741322027" sldId="264"/>
        </pc:sldMkLst>
      </pc:sldChg>
      <pc:sldChg chg="modSp mod">
        <pc:chgData name="Brian Connolly" userId="3cc0afaf-3fd4-49d4-98eb-f7451fca2ae1" providerId="ADAL" clId="{C2E6747B-AA85-4D32-AA8C-E7346D8D1D29}" dt="2023-11-07T16:44:34.117" v="887" actId="207"/>
        <pc:sldMkLst>
          <pc:docMk/>
          <pc:sldMk cId="2734690478" sldId="265"/>
        </pc:sldMkLst>
      </pc:sldChg>
      <pc:sldChg chg="modSp mod">
        <pc:chgData name="Brian Connolly" userId="3cc0afaf-3fd4-49d4-98eb-f7451fca2ae1" providerId="ADAL" clId="{C2E6747B-AA85-4D32-AA8C-E7346D8D1D29}" dt="2023-11-07T16:44:30.078" v="886" actId="207"/>
        <pc:sldMkLst>
          <pc:docMk/>
          <pc:sldMk cId="1926076914" sldId="266"/>
        </pc:sldMkLst>
      </pc:sldChg>
      <pc:sldChg chg="modSp mod">
        <pc:chgData name="Brian Connolly" userId="3cc0afaf-3fd4-49d4-98eb-f7451fca2ae1" providerId="ADAL" clId="{C2E6747B-AA85-4D32-AA8C-E7346D8D1D29}" dt="2023-11-07T16:44:25.332" v="885" actId="207"/>
        <pc:sldMkLst>
          <pc:docMk/>
          <pc:sldMk cId="1964504601" sldId="267"/>
        </pc:sldMkLst>
      </pc:sldChg>
      <pc:sldChg chg="addSp modSp mod">
        <pc:chgData name="Brian Connolly" userId="3cc0afaf-3fd4-49d4-98eb-f7451fca2ae1" providerId="ADAL" clId="{C2E6747B-AA85-4D32-AA8C-E7346D8D1D29}" dt="2023-11-07T16:44:22.315" v="884" actId="207"/>
        <pc:sldMkLst>
          <pc:docMk/>
          <pc:sldMk cId="914472489" sldId="268"/>
        </pc:sldMkLst>
      </pc:sldChg>
      <pc:sldChg chg="modSp mod">
        <pc:chgData name="Brian Connolly" userId="3cc0afaf-3fd4-49d4-98eb-f7451fca2ae1" providerId="ADAL" clId="{C2E6747B-AA85-4D32-AA8C-E7346D8D1D29}" dt="2023-11-07T16:43:46.758" v="874" actId="207"/>
        <pc:sldMkLst>
          <pc:docMk/>
          <pc:sldMk cId="110914199" sldId="269"/>
        </pc:sldMkLst>
      </pc:sldChg>
      <pc:sldChg chg="modSp add mod">
        <pc:chgData name="Brian Connolly" userId="3cc0afaf-3fd4-49d4-98eb-f7451fca2ae1" providerId="ADAL" clId="{C2E6747B-AA85-4D32-AA8C-E7346D8D1D29}" dt="2023-11-07T16:44:57.669" v="894" actId="207"/>
        <pc:sldMkLst>
          <pc:docMk/>
          <pc:sldMk cId="1513302094" sldId="270"/>
        </pc:sldMkLst>
      </pc:sldChg>
    </pc:docChg>
  </pc:docChgLst>
  <pc:docChgLst>
    <pc:chgData name="Terbish Tsendsuren" userId="S::tsendsuren@un.org::01ac52e2-acaa-4e6f-bbf6-c264e303a0e6" providerId="AD" clId="Web-{48695BE5-9CC1-7FB6-A5E2-ACA202CCF512}"/>
    <pc:docChg chg="modSld">
      <pc:chgData name="Terbish Tsendsuren" userId="S::tsendsuren@un.org::01ac52e2-acaa-4e6f-bbf6-c264e303a0e6" providerId="AD" clId="Web-{48695BE5-9CC1-7FB6-A5E2-ACA202CCF512}" dt="2024-08-22T14:06:18.551" v="462" actId="20577"/>
      <pc:docMkLst>
        <pc:docMk/>
      </pc:docMkLst>
      <pc:sldChg chg="modSp">
        <pc:chgData name="Terbish Tsendsuren" userId="S::tsendsuren@un.org::01ac52e2-acaa-4e6f-bbf6-c264e303a0e6" providerId="AD" clId="Web-{48695BE5-9CC1-7FB6-A5E2-ACA202CCF512}" dt="2024-08-22T13:56:04.117" v="365" actId="20577"/>
        <pc:sldMkLst>
          <pc:docMk/>
          <pc:sldMk cId="676928345" sldId="268"/>
        </pc:sldMkLst>
      </pc:sldChg>
      <pc:sldChg chg="modSp">
        <pc:chgData name="Terbish Tsendsuren" userId="S::tsendsuren@un.org::01ac52e2-acaa-4e6f-bbf6-c264e303a0e6" providerId="AD" clId="Web-{48695BE5-9CC1-7FB6-A5E2-ACA202CCF512}" dt="2024-08-22T13:57:13.353" v="381" actId="20577"/>
        <pc:sldMkLst>
          <pc:docMk/>
          <pc:sldMk cId="1723229362" sldId="269"/>
        </pc:sldMkLst>
      </pc:sldChg>
      <pc:sldChg chg="modSp">
        <pc:chgData name="Terbish Tsendsuren" userId="S::tsendsuren@un.org::01ac52e2-acaa-4e6f-bbf6-c264e303a0e6" providerId="AD" clId="Web-{48695BE5-9CC1-7FB6-A5E2-ACA202CCF512}" dt="2024-08-22T13:59:50.840" v="393" actId="20577"/>
        <pc:sldMkLst>
          <pc:docMk/>
          <pc:sldMk cId="3483059787" sldId="270"/>
        </pc:sldMkLst>
      </pc:sldChg>
      <pc:sldChg chg="modSp">
        <pc:chgData name="Terbish Tsendsuren" userId="S::tsendsuren@un.org::01ac52e2-acaa-4e6f-bbf6-c264e303a0e6" providerId="AD" clId="Web-{48695BE5-9CC1-7FB6-A5E2-ACA202CCF512}" dt="2024-08-22T14:03:40.173" v="424" actId="20577"/>
        <pc:sldMkLst>
          <pc:docMk/>
          <pc:sldMk cId="3662619226" sldId="272"/>
        </pc:sldMkLst>
      </pc:sldChg>
      <pc:sldChg chg="addSp delSp modSp">
        <pc:chgData name="Terbish Tsendsuren" userId="S::tsendsuren@un.org::01ac52e2-acaa-4e6f-bbf6-c264e303a0e6" providerId="AD" clId="Web-{48695BE5-9CC1-7FB6-A5E2-ACA202CCF512}" dt="2024-08-22T14:06:18.551" v="462" actId="20577"/>
        <pc:sldMkLst>
          <pc:docMk/>
          <pc:sldMk cId="1196943767" sldId="273"/>
        </pc:sldMkLst>
      </pc:sldChg>
      <pc:sldChg chg="modSp">
        <pc:chgData name="Terbish Tsendsuren" userId="S::tsendsuren@un.org::01ac52e2-acaa-4e6f-bbf6-c264e303a0e6" providerId="AD" clId="Web-{48695BE5-9CC1-7FB6-A5E2-ACA202CCF512}" dt="2024-08-22T13:52:48.286" v="352"/>
        <pc:sldMkLst>
          <pc:docMk/>
          <pc:sldMk cId="1618674962" sldId="274"/>
        </pc:sldMkLst>
      </pc:sldChg>
      <pc:sldChg chg="modSp">
        <pc:chgData name="Terbish Tsendsuren" userId="S::tsendsuren@un.org::01ac52e2-acaa-4e6f-bbf6-c264e303a0e6" providerId="AD" clId="Web-{48695BE5-9CC1-7FB6-A5E2-ACA202CCF512}" dt="2024-08-22T13:58:55.417" v="388" actId="20577"/>
        <pc:sldMkLst>
          <pc:docMk/>
          <pc:sldMk cId="1639283440" sldId="275"/>
        </pc:sldMkLst>
      </pc:sldChg>
      <pc:sldChg chg="modSp">
        <pc:chgData name="Terbish Tsendsuren" userId="S::tsendsuren@un.org::01ac52e2-acaa-4e6f-bbf6-c264e303a0e6" providerId="AD" clId="Web-{48695BE5-9CC1-7FB6-A5E2-ACA202CCF512}" dt="2024-08-22T13:54:55.944" v="359" actId="20577"/>
        <pc:sldMkLst>
          <pc:docMk/>
          <pc:sldMk cId="261990995" sldId="277"/>
        </pc:sldMkLst>
      </pc:sldChg>
    </pc:docChg>
  </pc:docChgLst>
  <pc:docChgLst>
    <pc:chgData clId="Web-{E91E589B-E461-95FD-42DE-F7C19CEBD257}"/>
    <pc:docChg chg="modSld">
      <pc:chgData name="" userId="" providerId="" clId="Web-{E91E589B-E461-95FD-42DE-F7C19CEBD257}" dt="2023-10-26T14:53:14.177" v="0" actId="20577"/>
      <pc:docMkLst>
        <pc:docMk/>
      </pc:docMkLst>
    </pc:docChg>
  </pc:docChgLst>
  <pc:docChgLst>
    <pc:chgData name="Brian Connolly" userId="S::connolly@un.org::3cc0afaf-3fd4-49d4-98eb-f7451fca2ae1" providerId="AD" clId="Web-{9B10C269-CF21-5F30-B396-DDEB887575B6}"/>
    <pc:docChg chg="modSld">
      <pc:chgData name="Brian Connolly" userId="S::connolly@un.org::3cc0afaf-3fd4-49d4-98eb-f7451fca2ae1" providerId="AD" clId="Web-{9B10C269-CF21-5F30-B396-DDEB887575B6}" dt="2023-10-25T18:30:17.668" v="5" actId="1076"/>
      <pc:docMkLst>
        <pc:docMk/>
      </pc:docMkLst>
      <pc:sldChg chg="modSp">
        <pc:chgData name="Brian Connolly" userId="S::connolly@un.org::3cc0afaf-3fd4-49d4-98eb-f7451fca2ae1" providerId="AD" clId="Web-{9B10C269-CF21-5F30-B396-DDEB887575B6}" dt="2023-10-25T18:30:17.668" v="5" actId="1076"/>
        <pc:sldMkLst>
          <pc:docMk/>
          <pc:sldMk cId="1540209616" sldId="256"/>
        </pc:sldMkLst>
      </pc:sldChg>
    </pc:docChg>
  </pc:docChgLst>
  <pc:docChgLst>
    <pc:chgData name="Brian Connolly" userId="3cc0afaf-3fd4-49d4-98eb-f7451fca2ae1" providerId="ADAL" clId="{432ED638-D7BD-4B5E-8224-31DF97F82331}"/>
    <pc:docChg chg="undo custSel modSld modMainMaster">
      <pc:chgData name="Brian Connolly" userId="3cc0afaf-3fd4-49d4-98eb-f7451fca2ae1" providerId="ADAL" clId="{432ED638-D7BD-4B5E-8224-31DF97F82331}" dt="2023-10-26T16:07:25.206" v="169" actId="113"/>
      <pc:docMkLst>
        <pc:docMk/>
      </pc:docMkLst>
      <pc:sldMasterChg chg="modSp mod">
        <pc:chgData name="Brian Connolly" userId="3cc0afaf-3fd4-49d4-98eb-f7451fca2ae1" providerId="ADAL" clId="{432ED638-D7BD-4B5E-8224-31DF97F82331}" dt="2023-10-26T16:01:22.152" v="36" actId="1038"/>
        <pc:sldMasterMkLst>
          <pc:docMk/>
          <pc:sldMasterMk cId="4131813110" sldId="2147483648"/>
        </pc:sldMasterMkLst>
      </pc:sldMasterChg>
    </pc:docChg>
  </pc:docChgLst>
  <pc:docChgLst>
    <pc:chgData name="Terbish Tsendsuren" userId="S::tsendsuren@un.org::01ac52e2-acaa-4e6f-bbf6-c264e303a0e6" providerId="AD" clId="Web-{3C000752-8C15-680E-37CD-4AF4BDEC6B9B}"/>
    <pc:docChg chg="addSld delSld modSld">
      <pc:chgData name="Terbish Tsendsuren" userId="S::tsendsuren@un.org::01ac52e2-acaa-4e6f-bbf6-c264e303a0e6" providerId="AD" clId="Web-{3C000752-8C15-680E-37CD-4AF4BDEC6B9B}" dt="2024-10-16T14:02:45.774" v="187" actId="20577"/>
      <pc:docMkLst>
        <pc:docMk/>
      </pc:docMkLst>
      <pc:sldChg chg="del">
        <pc:chgData name="Terbish Tsendsuren" userId="S::tsendsuren@un.org::01ac52e2-acaa-4e6f-bbf6-c264e303a0e6" providerId="AD" clId="Web-{3C000752-8C15-680E-37CD-4AF4BDEC6B9B}" dt="2024-10-16T13:18:26.047" v="1"/>
        <pc:sldMkLst>
          <pc:docMk/>
          <pc:sldMk cId="1196943767" sldId="273"/>
        </pc:sldMkLst>
      </pc:sldChg>
      <pc:sldChg chg="addSp modSp new">
        <pc:chgData name="Terbish Tsendsuren" userId="S::tsendsuren@un.org::01ac52e2-acaa-4e6f-bbf6-c264e303a0e6" providerId="AD" clId="Web-{3C000752-8C15-680E-37CD-4AF4BDEC6B9B}" dt="2024-10-16T14:02:45.774" v="187" actId="20577"/>
        <pc:sldMkLst>
          <pc:docMk/>
          <pc:sldMk cId="4033943449" sldId="384"/>
        </pc:sldMkLst>
      </pc:sldChg>
    </pc:docChg>
  </pc:docChgLst>
  <pc:docChgLst>
    <pc:chgData name="Terbish Tsendsuren" userId="S::tsendsuren@un.org::01ac52e2-acaa-4e6f-bbf6-c264e303a0e6" providerId="AD" clId="Web-{6929BD15-4B83-9A8E-A200-36551BE8402A}"/>
    <pc:docChg chg="modSld">
      <pc:chgData name="Terbish Tsendsuren" userId="S::tsendsuren@un.org::01ac52e2-acaa-4e6f-bbf6-c264e303a0e6" providerId="AD" clId="Web-{6929BD15-4B83-9A8E-A200-36551BE8402A}" dt="2024-10-17T22:53:57.678" v="32"/>
      <pc:docMkLst>
        <pc:docMk/>
      </pc:docMkLst>
      <pc:sldChg chg="addSp delSp modSp">
        <pc:chgData name="Terbish Tsendsuren" userId="S::tsendsuren@un.org::01ac52e2-acaa-4e6f-bbf6-c264e303a0e6" providerId="AD" clId="Web-{6929BD15-4B83-9A8E-A200-36551BE8402A}" dt="2024-10-17T22:53:57.678" v="32"/>
        <pc:sldMkLst>
          <pc:docMk/>
          <pc:sldMk cId="172835963" sldId="381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B063189-BDC3-F5C8-17D1-AB8AFABAFE2A}"/>
              </a:ext>
            </a:extLst>
          </p:cNvPr>
          <p:cNvSpPr txBox="1">
            <a:spLocks/>
          </p:cNvSpPr>
          <p:nvPr userDrawn="1"/>
        </p:nvSpPr>
        <p:spPr>
          <a:xfrm>
            <a:off x="838201" y="6437745"/>
            <a:ext cx="10613064" cy="294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 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r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BF7B8C-7DDE-1F58-E2FE-B5256561C95F}"/>
              </a:ext>
            </a:extLst>
          </p:cNvPr>
          <p:cNvSpPr txBox="1"/>
          <p:nvPr userDrawn="1"/>
        </p:nvSpPr>
        <p:spPr>
          <a:xfrm>
            <a:off x="838200" y="257455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3.10 HIV/AIDS</a:t>
            </a: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36E7747D-9D80-913F-C505-6F10390837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87BD5D-45F3-DD8F-9E53-7289F8002EF8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3.10 HIV/AIDS</a:t>
            </a:r>
            <a:endParaRPr lang="en-US" sz="720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012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70FCE3-D4A8-5665-6315-C6E089FC6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9409D6-B890-982B-BA0E-49052792E636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Preventing Transmission of HIV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49511D-E157-D589-6FC5-CF053C10BF43}"/>
              </a:ext>
            </a:extLst>
          </p:cNvPr>
          <p:cNvSpPr txBox="1"/>
          <p:nvPr/>
        </p:nvSpPr>
        <p:spPr>
          <a:xfrm>
            <a:off x="1598645" y="1438354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Through sexual contact:</a:t>
            </a:r>
          </a:p>
          <a:p>
            <a:pPr marL="448945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Use condoms correctly and consistently</a:t>
            </a:r>
          </a:p>
          <a:p>
            <a:pPr marL="448945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Reduce number of sexual partners</a:t>
            </a:r>
          </a:p>
          <a:p>
            <a:pPr marL="448945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Know your HIV status – know your partner's HIV status</a:t>
            </a:r>
          </a:p>
          <a:p>
            <a:pPr marL="448945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Celibacy is 100% effective</a:t>
            </a:r>
          </a:p>
        </p:txBody>
      </p:sp>
    </p:spTree>
    <p:extLst>
      <p:ext uri="{BB962C8B-B14F-4D97-AF65-F5344CB8AC3E}">
        <p14:creationId xmlns:p14="http://schemas.microsoft.com/office/powerpoint/2010/main" val="1723229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70FCE3-D4A8-5665-6315-C6E089FC6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9409D6-B890-982B-BA0E-49052792E636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>
                <a:solidFill>
                  <a:srgbClr val="0055A5"/>
                </a:solidFill>
                <a:latin typeface="Verdana"/>
                <a:ea typeface="Verdana"/>
              </a:rPr>
              <a:t>Preventing Transmission of </a:t>
            </a:r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HIV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49511D-E157-D589-6FC5-CF053C10BF43}"/>
              </a:ext>
            </a:extLst>
          </p:cNvPr>
          <p:cNvSpPr txBox="1"/>
          <p:nvPr/>
        </p:nvSpPr>
        <p:spPr>
          <a:xfrm>
            <a:off x="1598645" y="1438354"/>
            <a:ext cx="9000000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Through blood exposure: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Do not share or use non-sterile hypodermic needles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When assisting injured persons use personal protective equipment (PPE)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From mother to child: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Seek advice from medical professionals </a:t>
            </a:r>
          </a:p>
        </p:txBody>
      </p:sp>
    </p:spTree>
    <p:extLst>
      <p:ext uri="{BB962C8B-B14F-4D97-AF65-F5344CB8AC3E}">
        <p14:creationId xmlns:p14="http://schemas.microsoft.com/office/powerpoint/2010/main" val="1639283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AFEBD2-DD0E-02AE-199F-233B4EA52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UN officials urge greater commitment, investment, innovation to end HIV/AIDS  epidemic | UN News">
            <a:extLst>
              <a:ext uri="{FF2B5EF4-FFF2-40B4-BE49-F238E27FC236}">
                <a16:creationId xmlns:a16="http://schemas.microsoft.com/office/drawing/2014/main" id="{30814215-10AA-93BD-198E-B827DB1B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024" y="3154774"/>
            <a:ext cx="5489952" cy="248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25C1638-8B89-148C-CDEA-2BDC13F8D32E}"/>
              </a:ext>
            </a:extLst>
          </p:cNvPr>
          <p:cNvSpPr txBox="1"/>
          <p:nvPr/>
        </p:nvSpPr>
        <p:spPr>
          <a:xfrm>
            <a:off x="1245108" y="7648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HIV Status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F21D68-6717-710D-2178-29C4018E9099}"/>
              </a:ext>
            </a:extLst>
          </p:cNvPr>
          <p:cNvSpPr txBox="1"/>
          <p:nvPr/>
        </p:nvSpPr>
        <p:spPr>
          <a:xfrm>
            <a:off x="1598645" y="1438354"/>
            <a:ext cx="9000000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How do I know if I have HIV?</a:t>
            </a:r>
          </a:p>
          <a:p>
            <a:pPr marL="448945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Voluntary confidential counselling and testing (VCCT) is available in all UN peacekeeping operations</a:t>
            </a:r>
          </a:p>
        </p:txBody>
      </p:sp>
    </p:spTree>
    <p:extLst>
      <p:ext uri="{BB962C8B-B14F-4D97-AF65-F5344CB8AC3E}">
        <p14:creationId xmlns:p14="http://schemas.microsoft.com/office/powerpoint/2010/main" val="3483059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3EE88F-8161-970A-30E0-F30E8726D2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A5CF87-15C7-DFEE-5884-537B62C82FB7}"/>
              </a:ext>
            </a:extLst>
          </p:cNvPr>
          <p:cNvSpPr txBox="1"/>
          <p:nvPr/>
        </p:nvSpPr>
        <p:spPr>
          <a:xfrm>
            <a:off x="1245108" y="716673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Dealing with Exposure to HIV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62F80B-E00E-A73F-54F0-7B7FC8F9B637}"/>
              </a:ext>
            </a:extLst>
          </p:cNvPr>
          <p:cNvSpPr txBox="1"/>
          <p:nvPr/>
        </p:nvSpPr>
        <p:spPr>
          <a:xfrm>
            <a:off x="1598645" y="1438354"/>
            <a:ext cx="9000000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What do I do if I am exposed to HIV?</a:t>
            </a:r>
          </a:p>
          <a:p>
            <a:pPr marL="361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Take post-exposure prophylaxis (PEP) treatment</a:t>
            </a:r>
          </a:p>
          <a:p>
            <a:pPr marL="361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This is not a preventative treatment – for emergencies only</a:t>
            </a:r>
          </a:p>
          <a:p>
            <a:pPr marL="361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Initiate as soon as possible after exposure</a:t>
            </a:r>
          </a:p>
          <a:p>
            <a:pPr marL="361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May not be effective after 72 hours have passed</a:t>
            </a:r>
          </a:p>
          <a:p>
            <a:pPr marL="361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If exposed, immediately seek medical assistance</a:t>
            </a:r>
            <a:endParaRPr lang="en-US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02001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F598DF-855C-434D-C611-FF9491E484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F92B21-4A08-97FD-EA54-07AFAD954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42406" y="4300812"/>
            <a:ext cx="5707183" cy="189776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031AF2-3383-B2EC-9FEA-53D8115B735A}"/>
              </a:ext>
            </a:extLst>
          </p:cNvPr>
          <p:cNvSpPr txBox="1"/>
          <p:nvPr/>
        </p:nvSpPr>
        <p:spPr>
          <a:xfrm>
            <a:off x="1245107" y="75189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Living with HIV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96ED54-253E-3919-AC2C-52EDCAE858ED}"/>
              </a:ext>
            </a:extLst>
          </p:cNvPr>
          <p:cNvSpPr txBox="1"/>
          <p:nvPr/>
        </p:nvSpPr>
        <p:spPr>
          <a:xfrm>
            <a:off x="1598645" y="1438354"/>
            <a:ext cx="9000000" cy="37548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What to do if I am HIV positive?</a:t>
            </a:r>
          </a:p>
          <a:p>
            <a:pPr marL="361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Anyone can become infected with the virus</a:t>
            </a:r>
          </a:p>
          <a:p>
            <a:pPr marL="361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Seek the advice of a healthcare professional</a:t>
            </a:r>
          </a:p>
          <a:p>
            <a:pPr marL="361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Verdana"/>
                <a:ea typeface="Verdana"/>
              </a:rPr>
              <a:t>Early detection and treatment are key and </a:t>
            </a:r>
            <a:r>
              <a:rPr lang="en-GB" sz="2000" dirty="0">
                <a:solidFill>
                  <a:srgbClr val="1C1D1F"/>
                </a:solidFill>
                <a:latin typeface="Verdana"/>
                <a:ea typeface="Verdana"/>
              </a:rPr>
              <a:t>HIV is manageable </a:t>
            </a:r>
            <a:endParaRPr lang="en-US" dirty="0"/>
          </a:p>
          <a:p>
            <a:pPr marL="361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Start treatment immediately</a:t>
            </a:r>
            <a:endParaRPr lang="en-US" sz="2000" dirty="0">
              <a:solidFill>
                <a:srgbClr val="000000"/>
              </a:solidFill>
              <a:latin typeface="Verdana"/>
              <a:ea typeface="Verdana"/>
            </a:endParaRPr>
          </a:p>
          <a:p>
            <a:pPr marL="361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  <a:latin typeface="Verdana"/>
                <a:ea typeface="Verdana"/>
              </a:rPr>
              <a:t>Eat healthily and exercise. </a:t>
            </a:r>
            <a:endParaRPr lang="en-US" sz="2000" dirty="0">
              <a:latin typeface="Verdana"/>
              <a:ea typeface="Verdana"/>
            </a:endParaRPr>
          </a:p>
          <a:p>
            <a:pPr marL="361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36195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8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62619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>
            <a:extLst>
              <a:ext uri="{FF2B5EF4-FFF2-40B4-BE49-F238E27FC236}">
                <a16:creationId xmlns:a16="http://schemas.microsoft.com/office/drawing/2014/main" id="{DCFA9AB2-7BF4-5801-A541-5D3792AC7F12}"/>
              </a:ext>
            </a:extLst>
          </p:cNvPr>
          <p:cNvSpPr txBox="1"/>
          <p:nvPr/>
        </p:nvSpPr>
        <p:spPr>
          <a:xfrm>
            <a:off x="838200" y="925965"/>
            <a:ext cx="10515600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000" b="1" dirty="0">
                <a:solidFill>
                  <a:srgbClr val="0055A5"/>
                </a:solidFill>
                <a:latin typeface="Verdana"/>
                <a:ea typeface="Verdana"/>
              </a:rPr>
              <a:t>Global HIV and AIDS statistics 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A538B0-950A-5E01-F798-8441540E7324}"/>
              </a:ext>
            </a:extLst>
          </p:cNvPr>
          <p:cNvSpPr txBox="1"/>
          <p:nvPr/>
        </p:nvSpPr>
        <p:spPr>
          <a:xfrm>
            <a:off x="1226429" y="1531946"/>
            <a:ext cx="9746776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UNAIDS data for 2023:</a:t>
            </a:r>
          </a:p>
          <a:p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39.9 million people living with HIV. 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77% of all people living with HIV were accessing treatment. 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Since 2010, new HIV infections have declined by 39%, from 2.1 million to 1.3 million. 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/>
              <a:buChar char="•"/>
            </a:pP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+mn-lt"/>
              </a:rPr>
              <a:t>Globally, 44% of all new HIV infections were among women and girls (of all ages)</a:t>
            </a:r>
          </a:p>
          <a:p>
            <a:pPr marL="285750" indent="-285750">
              <a:buFont typeface="Arial"/>
              <a:buChar char="•"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20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AIDS pandemic can be ended by 2030, but only with adequate resources and if human rights are protected. </a:t>
            </a:r>
          </a:p>
        </p:txBody>
      </p:sp>
    </p:spTree>
    <p:extLst>
      <p:ext uri="{BB962C8B-B14F-4D97-AF65-F5344CB8AC3E}">
        <p14:creationId xmlns:p14="http://schemas.microsoft.com/office/powerpoint/2010/main" val="4033943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87BD5D-45F3-DD8F-9E53-7289F8002EF8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996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4BAE5AA-8387-9F4E-F8E7-7D47DD874E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257350"/>
              </p:ext>
            </p:extLst>
          </p:nvPr>
        </p:nvGraphicFramePr>
        <p:xfrm>
          <a:off x="1596000" y="1447800"/>
          <a:ext cx="8999999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To provide peacekeeping personnel with basic knowledge of HIV so they can protect themselves and others from HIV infection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As peacekeepers, you live and work in high-risk settings. Peacekeeping environments may carry increased risk of HIV transmission. </a:t>
                      </a:r>
                    </a:p>
                    <a:p>
                      <a:pPr marL="34290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u="none" strike="noStrike" noProof="0" dirty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Mission credibility and success are at risk if UN personnel transmit HIV. </a:t>
                      </a:r>
                      <a:r>
                        <a:rPr lang="en-GB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HIV education is important for all.</a:t>
                      </a:r>
                      <a:endParaRPr lang="en-GB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2000" b="0" i="0" u="none" strike="noStrike" noProof="0" dirty="0">
                        <a:solidFill>
                          <a:srgbClr val="0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209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4BAE5AA-8387-9F4E-F8E7-7D47DD874E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473768"/>
              </p:ext>
            </p:extLst>
          </p:nvPr>
        </p:nvGraphicFramePr>
        <p:xfrm>
          <a:off x="1596000" y="1589280"/>
          <a:ext cx="8999999" cy="367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US" sz="2000" dirty="0">
                        <a:solidFill>
                          <a:srgbClr val="0055A5"/>
                        </a:solidFill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0" indent="-45720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AutoNum type="arabicPeriod"/>
                      </a:pPr>
                      <a:r>
                        <a:rPr lang="en-GB" sz="2000" b="0" i="0" u="none" strike="noStrike" noProof="0" dirty="0">
                          <a:latin typeface="Verdana"/>
                        </a:rPr>
                        <a:t>Explain what HIV/AIDS is and how HIV is transmitted.</a:t>
                      </a:r>
                    </a:p>
                    <a:p>
                      <a:pPr marL="457200" lvl="0" indent="-45720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AutoNum type="arabicPeriod"/>
                      </a:pPr>
                      <a:r>
                        <a:rPr lang="en-GB" sz="2000" b="0" i="0" u="none" strike="noStrike" noProof="0" dirty="0">
                          <a:latin typeface="Verdana"/>
                        </a:rPr>
                        <a:t>Explain how to prevent transmission of HIV and apply preventive protection measures including use of condoms and safe sex practices. </a:t>
                      </a:r>
                    </a:p>
                    <a:p>
                      <a:pPr marL="457200" lvl="0" indent="-45720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AutoNum type="arabicPeriod"/>
                      </a:pPr>
                      <a:r>
                        <a:rPr lang="en-GB" sz="2000" b="0" i="0" u="none" strike="noStrike" noProof="0" dirty="0">
                          <a:latin typeface="Verdana"/>
                        </a:rPr>
                        <a:t>Detail measures to take if exposed to HIV.</a:t>
                      </a:r>
                    </a:p>
                    <a:p>
                      <a:pPr marL="457200" lvl="0" indent="-457200" algn="l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AutoNum type="arabicPeriod"/>
                      </a:pPr>
                      <a:r>
                        <a:rPr lang="en-GB" sz="2000" b="0" i="0" u="none" strike="noStrike" noProof="0" dirty="0">
                          <a:latin typeface="Verdana"/>
                        </a:rPr>
                        <a:t>Describe post-exposure prophylaxis (PEP) kits and their importance, where they can be found in a mission</a:t>
                      </a:r>
                      <a:endParaRPr lang="en-GB" sz="2000" dirty="0">
                        <a:latin typeface="Verdana"/>
                        <a:ea typeface="Verdan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674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CAE82D-AAD2-92B8-450D-D67E7D3A0E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654752"/>
              </p:ext>
            </p:extLst>
          </p:nvPr>
        </p:nvGraphicFramePr>
        <p:xfrm>
          <a:off x="1528762" y="1881000"/>
          <a:ext cx="9134475" cy="3096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47825">
                  <a:extLst>
                    <a:ext uri="{9D8B030D-6E8A-4147-A177-3AD203B41FA5}">
                      <a16:colId xmlns:a16="http://schemas.microsoft.com/office/drawing/2014/main" val="2647978609"/>
                    </a:ext>
                  </a:extLst>
                </a:gridCol>
                <a:gridCol w="7486650">
                  <a:extLst>
                    <a:ext uri="{9D8B030D-6E8A-4147-A177-3AD203B41FA5}">
                      <a16:colId xmlns:a16="http://schemas.microsoft.com/office/drawing/2014/main" val="3315598889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lvl="0" algn="l">
                        <a:lnSpc>
                          <a:spcPts val="2400"/>
                        </a:lnSpc>
                        <a:buNone/>
                      </a:pPr>
                      <a:r>
                        <a:rPr lang="en-GB" sz="2000" b="1" i="0" u="none" strike="noStrike" baseline="0" noProof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Required Learning Activity 3.10.1: Learning about HIV/AIDS</a:t>
                      </a:r>
                      <a:endParaRPr lang="en-US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0914789"/>
                  </a:ext>
                </a:extLst>
              </a:tr>
              <a:tr h="1296000">
                <a:tc>
                  <a:txBody>
                    <a:bodyPr/>
                    <a:lstStyle/>
                    <a:p>
                      <a:pPr algn="r" fontAlgn="base">
                        <a:lnSpc>
                          <a:spcPts val="2400"/>
                        </a:lnSpc>
                      </a:pPr>
                      <a:r>
                        <a:rPr lang="en-GB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Purpose:</a:t>
                      </a:r>
                      <a:endParaRPr lang="en-GB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400"/>
                        </a:lnSpc>
                        <a:buNone/>
                      </a:pPr>
                      <a:r>
                        <a:rPr lang="en-GB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To draw on and reinforce what participants already know about HIV/AIDS, and correct misperceptions or inaccurate opinions</a:t>
                      </a:r>
                      <a:endParaRPr lang="en-GB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319170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ts val="2400"/>
                        </a:lnSpc>
                      </a:pPr>
                      <a:r>
                        <a:rPr lang="en-US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Time:</a:t>
                      </a:r>
                      <a:endParaRPr lang="en-US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2400"/>
                        </a:lnSpc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20 minutes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4072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107457-CC67-331C-E96C-6A1FA7024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ECAC14-BCA4-29BC-5B2C-DDE64185AA2E}"/>
              </a:ext>
            </a:extLst>
          </p:cNvPr>
          <p:cNvSpPr txBox="1"/>
          <p:nvPr/>
        </p:nvSpPr>
        <p:spPr>
          <a:xfrm>
            <a:off x="1245108" y="73514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is HIV?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6E56D8-70BF-3563-F289-9CB31C5A4C1B}"/>
              </a:ext>
            </a:extLst>
          </p:cNvPr>
          <p:cNvSpPr txBox="1"/>
          <p:nvPr/>
        </p:nvSpPr>
        <p:spPr>
          <a:xfrm>
            <a:off x="1598645" y="1438354"/>
            <a:ext cx="9000000" cy="36317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55A5"/>
                </a:solidFill>
                <a:latin typeface="Verdana"/>
                <a:ea typeface="Verdana"/>
              </a:rPr>
              <a:t>H</a:t>
            </a:r>
            <a:r>
              <a:rPr lang="en-US" sz="2000" b="1" dirty="0">
                <a:latin typeface="Verdana"/>
                <a:ea typeface="Verdana"/>
              </a:rPr>
              <a:t> = Human</a:t>
            </a:r>
          </a:p>
          <a:p>
            <a:pPr marL="361950" algn="l"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55A5"/>
                </a:solidFill>
                <a:latin typeface="Verdana"/>
                <a:ea typeface="Verdana"/>
              </a:rPr>
              <a:t>I</a:t>
            </a:r>
            <a:r>
              <a:rPr lang="en-US" sz="2000" b="1" dirty="0">
                <a:latin typeface="Verdana"/>
                <a:ea typeface="Verdana"/>
              </a:rPr>
              <a:t> = Immunodeficiency</a:t>
            </a:r>
          </a:p>
          <a:p>
            <a:pPr marL="715963" algn="l"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55A5"/>
                </a:solidFill>
                <a:latin typeface="Verdana"/>
                <a:ea typeface="Verdana"/>
              </a:rPr>
              <a:t>V</a:t>
            </a:r>
            <a:r>
              <a:rPr lang="en-US" sz="2000" b="1" dirty="0">
                <a:latin typeface="Verdana"/>
                <a:ea typeface="Verdana"/>
              </a:rPr>
              <a:t> = Virus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US" sz="2000" b="1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Human Immunodeficiency Virus (HIV)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 virus that causes the weakening of the human defense system (immune system) against diseases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613842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EFE20F-8EF1-EE8B-7FFB-A20597FF9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9C457D-274A-4F0E-7E35-2846D8588E82}"/>
              </a:ext>
            </a:extLst>
          </p:cNvPr>
          <p:cNvSpPr txBox="1"/>
          <p:nvPr/>
        </p:nvSpPr>
        <p:spPr>
          <a:xfrm>
            <a:off x="1245108" y="73514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is AIDS?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581A21-3986-D6F3-114C-0BFB16BBA3C2}"/>
              </a:ext>
            </a:extLst>
          </p:cNvPr>
          <p:cNvSpPr txBox="1"/>
          <p:nvPr/>
        </p:nvSpPr>
        <p:spPr>
          <a:xfrm>
            <a:off x="1596000" y="1443841"/>
            <a:ext cx="9000000" cy="458587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55A5"/>
                </a:solidFill>
                <a:latin typeface="Verdana"/>
                <a:ea typeface="Verdana"/>
              </a:rPr>
              <a:t>A</a:t>
            </a:r>
            <a:r>
              <a:rPr lang="en-US" sz="2000" b="1" dirty="0">
                <a:latin typeface="Verdana"/>
                <a:ea typeface="Verdana"/>
              </a:rPr>
              <a:t> = Acquired </a:t>
            </a:r>
          </a:p>
          <a:p>
            <a:pPr marL="361950" algn="l"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55A5"/>
                </a:solidFill>
                <a:latin typeface="Verdana"/>
                <a:ea typeface="Verdana"/>
              </a:rPr>
              <a:t>I</a:t>
            </a:r>
            <a:r>
              <a:rPr lang="en-US" sz="2000" b="1" dirty="0">
                <a:latin typeface="Verdana"/>
                <a:ea typeface="Verdana"/>
              </a:rPr>
              <a:t> = Immune</a:t>
            </a:r>
          </a:p>
          <a:p>
            <a:pPr marL="715963" algn="l"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55A5"/>
                </a:solidFill>
                <a:latin typeface="Verdana"/>
                <a:ea typeface="Verdana"/>
              </a:rPr>
              <a:t>D</a:t>
            </a:r>
            <a:r>
              <a:rPr lang="en-US" sz="2000" b="1" dirty="0">
                <a:latin typeface="Verdana"/>
                <a:ea typeface="Verdana"/>
              </a:rPr>
              <a:t> = Deficiency </a:t>
            </a:r>
            <a:endParaRPr lang="en-US" sz="2000" i="1" dirty="0">
              <a:latin typeface="Verdana"/>
              <a:ea typeface="Verdana"/>
            </a:endParaRPr>
          </a:p>
          <a:p>
            <a:pPr marL="1077913">
              <a:spcBef>
                <a:spcPts val="600"/>
              </a:spcBef>
              <a:spcAft>
                <a:spcPts val="600"/>
              </a:spcAft>
            </a:pPr>
            <a:r>
              <a:rPr lang="en-US" sz="3200" b="1" dirty="0">
                <a:solidFill>
                  <a:srgbClr val="0055A5"/>
                </a:solidFill>
                <a:latin typeface="Verdana"/>
                <a:ea typeface="Verdana"/>
              </a:rPr>
              <a:t>S</a:t>
            </a:r>
            <a:r>
              <a:rPr lang="en-US" sz="2000" b="1" dirty="0">
                <a:latin typeface="Verdana"/>
                <a:ea typeface="Verdana"/>
              </a:rPr>
              <a:t> = Syndrome</a:t>
            </a:r>
            <a:endParaRPr lang="en-US" sz="2000" i="1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i="1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Acquired Immune Deficiency Syndrome (AIDS)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Final stage of HIV infection, which occurs when the human immunodeficiency virus (HIV) severely damages the body's immune system</a:t>
            </a:r>
            <a:endParaRPr lang="en-US" sz="2000" i="1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73260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EFE20F-8EF1-EE8B-7FFB-A20597FF9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9C457D-274A-4F0E-7E35-2846D8588E82}"/>
              </a:ext>
            </a:extLst>
          </p:cNvPr>
          <p:cNvSpPr txBox="1"/>
          <p:nvPr/>
        </p:nvSpPr>
        <p:spPr>
          <a:xfrm>
            <a:off x="1245108" y="73514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UN Policy on HIV/AIDS 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581A21-3986-D6F3-114C-0BFB16BBA3C2}"/>
              </a:ext>
            </a:extLst>
          </p:cNvPr>
          <p:cNvSpPr txBox="1"/>
          <p:nvPr/>
        </p:nvSpPr>
        <p:spPr>
          <a:xfrm>
            <a:off x="1598645" y="1438354"/>
            <a:ext cx="9000000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Candidates for recruitment will not be screened for HIV prior to employment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Individually recruited staff will not be required to undergo HIV testing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UN staff and their families will have access to and obtain voluntary confidential counselling and testing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Every effort will be made to ensure those affected by HIV/AIDS do not suffer stigmatization or discrimination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61990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52D19F-31EB-ED56-B23B-0EC51827B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AE2F65-4197-D2EB-9470-B93290F422B0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How is HIV Transmitted?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ADCBDA-0E67-B663-9AEB-7A208FCFA378}"/>
              </a:ext>
            </a:extLst>
          </p:cNvPr>
          <p:cNvSpPr txBox="1"/>
          <p:nvPr/>
        </p:nvSpPr>
        <p:spPr>
          <a:xfrm>
            <a:off x="1598645" y="1438354"/>
            <a:ext cx="90000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Sexual contact with an infected person's semen or vaginal fluids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Contact with HIV-infected blood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Transmission from an HIV-infected mother to her child</a:t>
            </a:r>
            <a:endParaRPr lang="en-US" sz="2000" i="1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235154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7FA508-5357-F085-A4E4-FEAB574F2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CE5D90-118C-0BB4-6879-0AB4534BA440}"/>
              </a:ext>
            </a:extLst>
          </p:cNvPr>
          <p:cNvSpPr txBox="1"/>
          <p:nvPr/>
        </p:nvSpPr>
        <p:spPr>
          <a:xfrm>
            <a:off x="1245108" y="74438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How is HIV </a:t>
            </a:r>
            <a:r>
              <a:rPr lang="en-US" sz="2000" b="1" u="sng" dirty="0">
                <a:solidFill>
                  <a:srgbClr val="0055A5"/>
                </a:solidFill>
                <a:latin typeface="Verdana"/>
                <a:ea typeface="Verdana"/>
              </a:rPr>
              <a:t>Not</a:t>
            </a:r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 Transmitted?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833E79-EDA9-AD07-2BC7-4B48D8187025}"/>
              </a:ext>
            </a:extLst>
          </p:cNvPr>
          <p:cNvSpPr txBox="1"/>
          <p:nvPr/>
        </p:nvSpPr>
        <p:spPr>
          <a:xfrm>
            <a:off x="1598645" y="1438354"/>
            <a:ext cx="9000000" cy="393954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Not transmitted by casual (non-sexual) interaction: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─"/>
            </a:pPr>
            <a:r>
              <a:rPr lang="en-US" sz="2000" dirty="0">
                <a:latin typeface="Verdana"/>
                <a:ea typeface="Verdana"/>
              </a:rPr>
              <a:t>shaking hands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─"/>
            </a:pPr>
            <a:r>
              <a:rPr lang="en-US" sz="2000" dirty="0">
                <a:latin typeface="Verdana"/>
                <a:ea typeface="Verdana"/>
              </a:rPr>
              <a:t>touching and hugging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─"/>
            </a:pPr>
            <a:r>
              <a:rPr lang="en-US" sz="2000" dirty="0">
                <a:latin typeface="Verdana"/>
                <a:ea typeface="Verdana"/>
              </a:rPr>
              <a:t>or eating food prepared by someone with HIV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─"/>
            </a:pPr>
            <a:r>
              <a:rPr lang="en-US" sz="2000" dirty="0">
                <a:latin typeface="Verdana"/>
                <a:ea typeface="Verdana"/>
              </a:rPr>
              <a:t>using the same toilet seat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─"/>
            </a:pPr>
            <a:r>
              <a:rPr lang="en-US" sz="2000" dirty="0">
                <a:latin typeface="Verdana"/>
                <a:ea typeface="Verdana"/>
              </a:rPr>
              <a:t>drinking from the same glass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Verdana"/>
              <a:ea typeface="Verdana"/>
            </a:endParaRP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There are no documented cases of HIV transmission through saliva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769283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10</Number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0689EA7-CE69-4D4F-8F10-39209AC0F36C}">
  <ds:schemaRefs>
    <ds:schemaRef ds:uri="http://schemas.microsoft.com/office/infopath/2007/PartnerControls"/>
    <ds:schemaRef ds:uri="http://schemas.microsoft.com/office/2006/documentManagement/types"/>
    <ds:schemaRef ds:uri="28943420-3cce-465e-a204-04bce5f1b343"/>
    <ds:schemaRef ds:uri="http://purl.org/dc/elements/1.1/"/>
    <ds:schemaRef ds:uri="http://schemas.openxmlformats.org/package/2006/metadata/core-properties"/>
    <ds:schemaRef ds:uri="http://purl.org/dc/terms/"/>
    <ds:schemaRef ds:uri="http://purl.org/dc/dcmitype/"/>
    <ds:schemaRef ds:uri="2286246c-fc21-4ee8-a407-068ba74e6317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58EDAD1-6789-4A20-AA7D-86EF06915A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1442</TotalTime>
  <Words>670</Words>
  <Application>Microsoft Office PowerPoint</Application>
  <PresentationFormat>Widescreen</PresentationFormat>
  <Paragraphs>92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232</cp:revision>
  <dcterms:created xsi:type="dcterms:W3CDTF">2023-10-04T18:52:03Z</dcterms:created>
  <dcterms:modified xsi:type="dcterms:W3CDTF">2025-07-03T15:57:18Z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50153800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